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1" r:id="rId20"/>
    <p:sldId id="340" r:id="rId21"/>
    <p:sldId id="342" r:id="rId22"/>
    <p:sldId id="343" r:id="rId23"/>
    <p:sldId id="344" r:id="rId24"/>
    <p:sldId id="345" r:id="rId25"/>
    <p:sldId id="346" r:id="rId26"/>
    <p:sldId id="347" r:id="rId27"/>
    <p:sldId id="348" r:id="rId28"/>
    <p:sldId id="349" r:id="rId29"/>
    <p:sldId id="350" r:id="rId30"/>
    <p:sldId id="359" r:id="rId31"/>
    <p:sldId id="360" r:id="rId32"/>
    <p:sldId id="361" r:id="rId33"/>
    <p:sldId id="362" r:id="rId34"/>
    <p:sldId id="351" r:id="rId35"/>
    <p:sldId id="352" r:id="rId36"/>
    <p:sldId id="353" r:id="rId37"/>
    <p:sldId id="354" r:id="rId38"/>
    <p:sldId id="367" r:id="rId39"/>
    <p:sldId id="368" r:id="rId40"/>
    <p:sldId id="369" r:id="rId41"/>
    <p:sldId id="370" r:id="rId42"/>
    <p:sldId id="372" r:id="rId43"/>
    <p:sldId id="371" r:id="rId44"/>
    <p:sldId id="379" r:id="rId45"/>
    <p:sldId id="380" r:id="rId46"/>
    <p:sldId id="378"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400"/>
    <a:srgbClr val="85FFAE"/>
    <a:srgbClr val="A7E8FF"/>
    <a:srgbClr val="FFFF66"/>
    <a:srgbClr val="FBFEDE"/>
    <a:srgbClr val="FFBF9B"/>
    <a:srgbClr val="009ED6"/>
    <a:srgbClr val="00C040"/>
    <a:srgbClr val="B7FFCF"/>
    <a:srgbClr val="F8F8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F8442-A875-4CBE-84F6-432A601F60E7}" v="1764" dt="2024-08-16T10:39:46.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5882" autoAdjust="0"/>
  </p:normalViewPr>
  <p:slideViewPr>
    <p:cSldViewPr snapToGrid="0" snapToObjects="1">
      <p:cViewPr varScale="1">
        <p:scale>
          <a:sx n="74" d="100"/>
          <a:sy n="74" d="100"/>
        </p:scale>
        <p:origin x="691" y="5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7" d="100"/>
          <a:sy n="97" d="100"/>
        </p:scale>
        <p:origin x="-4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 Jones" userId="d159bd93-6825-45b6-aa35-4ad020ac4d97" providerId="ADAL" clId="{A01F8442-A875-4CBE-84F6-432A601F60E7}"/>
    <pc:docChg chg="undo redo custSel addSld delSld modSld sldOrd">
      <pc:chgData name="Peter M Jones" userId="d159bd93-6825-45b6-aa35-4ad020ac4d97" providerId="ADAL" clId="{A01F8442-A875-4CBE-84F6-432A601F60E7}" dt="2024-09-17T13:28:10.267" v="12242" actId="255"/>
      <pc:docMkLst>
        <pc:docMk/>
      </pc:docMkLst>
      <pc:sldChg chg="del">
        <pc:chgData name="Peter M Jones" userId="d159bd93-6825-45b6-aa35-4ad020ac4d97" providerId="ADAL" clId="{A01F8442-A875-4CBE-84F6-432A601F60E7}" dt="2024-08-02T07:53:49.325" v="0" actId="47"/>
        <pc:sldMkLst>
          <pc:docMk/>
          <pc:sldMk cId="3452959285" sldId="257"/>
        </pc:sldMkLst>
      </pc:sldChg>
      <pc:sldChg chg="del">
        <pc:chgData name="Peter M Jones" userId="d159bd93-6825-45b6-aa35-4ad020ac4d97" providerId="ADAL" clId="{A01F8442-A875-4CBE-84F6-432A601F60E7}" dt="2024-08-02T07:53:49.325" v="0" actId="47"/>
        <pc:sldMkLst>
          <pc:docMk/>
          <pc:sldMk cId="647853166" sldId="258"/>
        </pc:sldMkLst>
      </pc:sldChg>
      <pc:sldChg chg="del">
        <pc:chgData name="Peter M Jones" userId="d159bd93-6825-45b6-aa35-4ad020ac4d97" providerId="ADAL" clId="{A01F8442-A875-4CBE-84F6-432A601F60E7}" dt="2024-08-02T07:53:49.325" v="0" actId="47"/>
        <pc:sldMkLst>
          <pc:docMk/>
          <pc:sldMk cId="707147314" sldId="259"/>
        </pc:sldMkLst>
      </pc:sldChg>
      <pc:sldChg chg="del">
        <pc:chgData name="Peter M Jones" userId="d159bd93-6825-45b6-aa35-4ad020ac4d97" providerId="ADAL" clId="{A01F8442-A875-4CBE-84F6-432A601F60E7}" dt="2024-08-02T07:53:49.325" v="0" actId="47"/>
        <pc:sldMkLst>
          <pc:docMk/>
          <pc:sldMk cId="4065535122" sldId="261"/>
        </pc:sldMkLst>
      </pc:sldChg>
      <pc:sldChg chg="del">
        <pc:chgData name="Peter M Jones" userId="d159bd93-6825-45b6-aa35-4ad020ac4d97" providerId="ADAL" clId="{A01F8442-A875-4CBE-84F6-432A601F60E7}" dt="2024-08-02T07:53:49.325" v="0" actId="47"/>
        <pc:sldMkLst>
          <pc:docMk/>
          <pc:sldMk cId="3209717498" sldId="262"/>
        </pc:sldMkLst>
      </pc:sldChg>
      <pc:sldChg chg="del">
        <pc:chgData name="Peter M Jones" userId="d159bd93-6825-45b6-aa35-4ad020ac4d97" providerId="ADAL" clId="{A01F8442-A875-4CBE-84F6-432A601F60E7}" dt="2024-08-02T07:53:49.325" v="0" actId="47"/>
        <pc:sldMkLst>
          <pc:docMk/>
          <pc:sldMk cId="966793294" sldId="263"/>
        </pc:sldMkLst>
      </pc:sldChg>
      <pc:sldChg chg="del">
        <pc:chgData name="Peter M Jones" userId="d159bd93-6825-45b6-aa35-4ad020ac4d97" providerId="ADAL" clId="{A01F8442-A875-4CBE-84F6-432A601F60E7}" dt="2024-08-02T07:53:49.325" v="0" actId="47"/>
        <pc:sldMkLst>
          <pc:docMk/>
          <pc:sldMk cId="878079524" sldId="264"/>
        </pc:sldMkLst>
      </pc:sldChg>
      <pc:sldChg chg="del">
        <pc:chgData name="Peter M Jones" userId="d159bd93-6825-45b6-aa35-4ad020ac4d97" providerId="ADAL" clId="{A01F8442-A875-4CBE-84F6-432A601F60E7}" dt="2024-08-02T07:53:49.325" v="0" actId="47"/>
        <pc:sldMkLst>
          <pc:docMk/>
          <pc:sldMk cId="1059405157" sldId="265"/>
        </pc:sldMkLst>
      </pc:sldChg>
      <pc:sldChg chg="del">
        <pc:chgData name="Peter M Jones" userId="d159bd93-6825-45b6-aa35-4ad020ac4d97" providerId="ADAL" clId="{A01F8442-A875-4CBE-84F6-432A601F60E7}" dt="2024-08-02T07:53:49.325" v="0" actId="47"/>
        <pc:sldMkLst>
          <pc:docMk/>
          <pc:sldMk cId="2806993147" sldId="266"/>
        </pc:sldMkLst>
      </pc:sldChg>
      <pc:sldChg chg="del">
        <pc:chgData name="Peter M Jones" userId="d159bd93-6825-45b6-aa35-4ad020ac4d97" providerId="ADAL" clId="{A01F8442-A875-4CBE-84F6-432A601F60E7}" dt="2024-08-02T07:53:49.325" v="0" actId="47"/>
        <pc:sldMkLst>
          <pc:docMk/>
          <pc:sldMk cId="131950505" sldId="267"/>
        </pc:sldMkLst>
      </pc:sldChg>
      <pc:sldChg chg="del">
        <pc:chgData name="Peter M Jones" userId="d159bd93-6825-45b6-aa35-4ad020ac4d97" providerId="ADAL" clId="{A01F8442-A875-4CBE-84F6-432A601F60E7}" dt="2024-08-02T07:53:49.325" v="0" actId="47"/>
        <pc:sldMkLst>
          <pc:docMk/>
          <pc:sldMk cId="3293180811" sldId="268"/>
        </pc:sldMkLst>
      </pc:sldChg>
      <pc:sldChg chg="del">
        <pc:chgData name="Peter M Jones" userId="d159bd93-6825-45b6-aa35-4ad020ac4d97" providerId="ADAL" clId="{A01F8442-A875-4CBE-84F6-432A601F60E7}" dt="2024-08-02T07:53:49.325" v="0" actId="47"/>
        <pc:sldMkLst>
          <pc:docMk/>
          <pc:sldMk cId="424827487" sldId="272"/>
        </pc:sldMkLst>
      </pc:sldChg>
      <pc:sldChg chg="del">
        <pc:chgData name="Peter M Jones" userId="d159bd93-6825-45b6-aa35-4ad020ac4d97" providerId="ADAL" clId="{A01F8442-A875-4CBE-84F6-432A601F60E7}" dt="2024-08-02T07:53:49.325" v="0" actId="47"/>
        <pc:sldMkLst>
          <pc:docMk/>
          <pc:sldMk cId="2775807593" sldId="273"/>
        </pc:sldMkLst>
      </pc:sldChg>
      <pc:sldChg chg="del">
        <pc:chgData name="Peter M Jones" userId="d159bd93-6825-45b6-aa35-4ad020ac4d97" providerId="ADAL" clId="{A01F8442-A875-4CBE-84F6-432A601F60E7}" dt="2024-08-02T07:53:49.325" v="0" actId="47"/>
        <pc:sldMkLst>
          <pc:docMk/>
          <pc:sldMk cId="3747934075" sldId="280"/>
        </pc:sldMkLst>
      </pc:sldChg>
      <pc:sldChg chg="del">
        <pc:chgData name="Peter M Jones" userId="d159bd93-6825-45b6-aa35-4ad020ac4d97" providerId="ADAL" clId="{A01F8442-A875-4CBE-84F6-432A601F60E7}" dt="2024-08-02T07:53:49.325" v="0" actId="47"/>
        <pc:sldMkLst>
          <pc:docMk/>
          <pc:sldMk cId="3988299516" sldId="286"/>
        </pc:sldMkLst>
      </pc:sldChg>
      <pc:sldChg chg="del">
        <pc:chgData name="Peter M Jones" userId="d159bd93-6825-45b6-aa35-4ad020ac4d97" providerId="ADAL" clId="{A01F8442-A875-4CBE-84F6-432A601F60E7}" dt="2024-08-02T07:53:49.325" v="0" actId="47"/>
        <pc:sldMkLst>
          <pc:docMk/>
          <pc:sldMk cId="178185687" sldId="288"/>
        </pc:sldMkLst>
      </pc:sldChg>
      <pc:sldChg chg="del">
        <pc:chgData name="Peter M Jones" userId="d159bd93-6825-45b6-aa35-4ad020ac4d97" providerId="ADAL" clId="{A01F8442-A875-4CBE-84F6-432A601F60E7}" dt="2024-08-02T07:53:49.325" v="0" actId="47"/>
        <pc:sldMkLst>
          <pc:docMk/>
          <pc:sldMk cId="4084950600" sldId="295"/>
        </pc:sldMkLst>
      </pc:sldChg>
      <pc:sldChg chg="del">
        <pc:chgData name="Peter M Jones" userId="d159bd93-6825-45b6-aa35-4ad020ac4d97" providerId="ADAL" clId="{A01F8442-A875-4CBE-84F6-432A601F60E7}" dt="2024-08-02T07:53:49.325" v="0" actId="47"/>
        <pc:sldMkLst>
          <pc:docMk/>
          <pc:sldMk cId="1040490550" sldId="297"/>
        </pc:sldMkLst>
      </pc:sldChg>
      <pc:sldChg chg="del">
        <pc:chgData name="Peter M Jones" userId="d159bd93-6825-45b6-aa35-4ad020ac4d97" providerId="ADAL" clId="{A01F8442-A875-4CBE-84F6-432A601F60E7}" dt="2024-08-02T07:53:49.325" v="0" actId="47"/>
        <pc:sldMkLst>
          <pc:docMk/>
          <pc:sldMk cId="1388155500" sldId="300"/>
        </pc:sldMkLst>
      </pc:sldChg>
      <pc:sldChg chg="del">
        <pc:chgData name="Peter M Jones" userId="d159bd93-6825-45b6-aa35-4ad020ac4d97" providerId="ADAL" clId="{A01F8442-A875-4CBE-84F6-432A601F60E7}" dt="2024-08-02T07:53:49.325" v="0" actId="47"/>
        <pc:sldMkLst>
          <pc:docMk/>
          <pc:sldMk cId="2888571679" sldId="305"/>
        </pc:sldMkLst>
      </pc:sldChg>
      <pc:sldChg chg="del">
        <pc:chgData name="Peter M Jones" userId="d159bd93-6825-45b6-aa35-4ad020ac4d97" providerId="ADAL" clId="{A01F8442-A875-4CBE-84F6-432A601F60E7}" dt="2024-08-02T07:53:49.325" v="0" actId="47"/>
        <pc:sldMkLst>
          <pc:docMk/>
          <pc:sldMk cId="3865170426" sldId="306"/>
        </pc:sldMkLst>
      </pc:sldChg>
      <pc:sldChg chg="del">
        <pc:chgData name="Peter M Jones" userId="d159bd93-6825-45b6-aa35-4ad020ac4d97" providerId="ADAL" clId="{A01F8442-A875-4CBE-84F6-432A601F60E7}" dt="2024-08-02T07:53:49.325" v="0" actId="47"/>
        <pc:sldMkLst>
          <pc:docMk/>
          <pc:sldMk cId="2098906639" sldId="307"/>
        </pc:sldMkLst>
      </pc:sldChg>
      <pc:sldChg chg="del">
        <pc:chgData name="Peter M Jones" userId="d159bd93-6825-45b6-aa35-4ad020ac4d97" providerId="ADAL" clId="{A01F8442-A875-4CBE-84F6-432A601F60E7}" dt="2024-08-02T07:53:49.325" v="0" actId="47"/>
        <pc:sldMkLst>
          <pc:docMk/>
          <pc:sldMk cId="2353481228" sldId="308"/>
        </pc:sldMkLst>
      </pc:sldChg>
      <pc:sldChg chg="del">
        <pc:chgData name="Peter M Jones" userId="d159bd93-6825-45b6-aa35-4ad020ac4d97" providerId="ADAL" clId="{A01F8442-A875-4CBE-84F6-432A601F60E7}" dt="2024-08-02T07:53:49.325" v="0" actId="47"/>
        <pc:sldMkLst>
          <pc:docMk/>
          <pc:sldMk cId="1734726490" sldId="309"/>
        </pc:sldMkLst>
      </pc:sldChg>
      <pc:sldChg chg="del">
        <pc:chgData name="Peter M Jones" userId="d159bd93-6825-45b6-aa35-4ad020ac4d97" providerId="ADAL" clId="{A01F8442-A875-4CBE-84F6-432A601F60E7}" dt="2024-08-02T07:53:49.325" v="0" actId="47"/>
        <pc:sldMkLst>
          <pc:docMk/>
          <pc:sldMk cId="2045894497" sldId="310"/>
        </pc:sldMkLst>
      </pc:sldChg>
      <pc:sldChg chg="del">
        <pc:chgData name="Peter M Jones" userId="d159bd93-6825-45b6-aa35-4ad020ac4d97" providerId="ADAL" clId="{A01F8442-A875-4CBE-84F6-432A601F60E7}" dt="2024-08-02T07:53:49.325" v="0" actId="47"/>
        <pc:sldMkLst>
          <pc:docMk/>
          <pc:sldMk cId="2116940717" sldId="311"/>
        </pc:sldMkLst>
      </pc:sldChg>
      <pc:sldChg chg="del">
        <pc:chgData name="Peter M Jones" userId="d159bd93-6825-45b6-aa35-4ad020ac4d97" providerId="ADAL" clId="{A01F8442-A875-4CBE-84F6-432A601F60E7}" dt="2024-08-02T07:53:49.325" v="0" actId="47"/>
        <pc:sldMkLst>
          <pc:docMk/>
          <pc:sldMk cId="1024780453" sldId="312"/>
        </pc:sldMkLst>
      </pc:sldChg>
      <pc:sldChg chg="del">
        <pc:chgData name="Peter M Jones" userId="d159bd93-6825-45b6-aa35-4ad020ac4d97" providerId="ADAL" clId="{A01F8442-A875-4CBE-84F6-432A601F60E7}" dt="2024-08-02T07:53:49.325" v="0" actId="47"/>
        <pc:sldMkLst>
          <pc:docMk/>
          <pc:sldMk cId="2761924516" sldId="313"/>
        </pc:sldMkLst>
      </pc:sldChg>
      <pc:sldChg chg="del">
        <pc:chgData name="Peter M Jones" userId="d159bd93-6825-45b6-aa35-4ad020ac4d97" providerId="ADAL" clId="{A01F8442-A875-4CBE-84F6-432A601F60E7}" dt="2024-08-02T07:53:49.325" v="0" actId="47"/>
        <pc:sldMkLst>
          <pc:docMk/>
          <pc:sldMk cId="264826468" sldId="314"/>
        </pc:sldMkLst>
      </pc:sldChg>
      <pc:sldChg chg="del">
        <pc:chgData name="Peter M Jones" userId="d159bd93-6825-45b6-aa35-4ad020ac4d97" providerId="ADAL" clId="{A01F8442-A875-4CBE-84F6-432A601F60E7}" dt="2024-08-02T07:53:49.325" v="0" actId="47"/>
        <pc:sldMkLst>
          <pc:docMk/>
          <pc:sldMk cId="350235584" sldId="315"/>
        </pc:sldMkLst>
      </pc:sldChg>
      <pc:sldChg chg="del">
        <pc:chgData name="Peter M Jones" userId="d159bd93-6825-45b6-aa35-4ad020ac4d97" providerId="ADAL" clId="{A01F8442-A875-4CBE-84F6-432A601F60E7}" dt="2024-08-02T07:53:49.325" v="0" actId="47"/>
        <pc:sldMkLst>
          <pc:docMk/>
          <pc:sldMk cId="1267372401" sldId="316"/>
        </pc:sldMkLst>
      </pc:sldChg>
      <pc:sldChg chg="del">
        <pc:chgData name="Peter M Jones" userId="d159bd93-6825-45b6-aa35-4ad020ac4d97" providerId="ADAL" clId="{A01F8442-A875-4CBE-84F6-432A601F60E7}" dt="2024-08-02T07:53:49.325" v="0" actId="47"/>
        <pc:sldMkLst>
          <pc:docMk/>
          <pc:sldMk cId="469108733" sldId="317"/>
        </pc:sldMkLst>
      </pc:sldChg>
      <pc:sldChg chg="del">
        <pc:chgData name="Peter M Jones" userId="d159bd93-6825-45b6-aa35-4ad020ac4d97" providerId="ADAL" clId="{A01F8442-A875-4CBE-84F6-432A601F60E7}" dt="2024-08-02T07:53:49.325" v="0" actId="47"/>
        <pc:sldMkLst>
          <pc:docMk/>
          <pc:sldMk cId="2313082433" sldId="318"/>
        </pc:sldMkLst>
      </pc:sldChg>
      <pc:sldChg chg="del">
        <pc:chgData name="Peter M Jones" userId="d159bd93-6825-45b6-aa35-4ad020ac4d97" providerId="ADAL" clId="{A01F8442-A875-4CBE-84F6-432A601F60E7}" dt="2024-08-02T07:53:49.325" v="0" actId="47"/>
        <pc:sldMkLst>
          <pc:docMk/>
          <pc:sldMk cId="1822752666" sldId="319"/>
        </pc:sldMkLst>
      </pc:sldChg>
      <pc:sldChg chg="del">
        <pc:chgData name="Peter M Jones" userId="d159bd93-6825-45b6-aa35-4ad020ac4d97" providerId="ADAL" clId="{A01F8442-A875-4CBE-84F6-432A601F60E7}" dt="2024-08-02T07:53:49.325" v="0" actId="47"/>
        <pc:sldMkLst>
          <pc:docMk/>
          <pc:sldMk cId="487218663" sldId="320"/>
        </pc:sldMkLst>
      </pc:sldChg>
      <pc:sldChg chg="del">
        <pc:chgData name="Peter M Jones" userId="d159bd93-6825-45b6-aa35-4ad020ac4d97" providerId="ADAL" clId="{A01F8442-A875-4CBE-84F6-432A601F60E7}" dt="2024-08-02T07:53:49.325" v="0" actId="47"/>
        <pc:sldMkLst>
          <pc:docMk/>
          <pc:sldMk cId="3089325255" sldId="321"/>
        </pc:sldMkLst>
      </pc:sldChg>
      <pc:sldChg chg="del">
        <pc:chgData name="Peter M Jones" userId="d159bd93-6825-45b6-aa35-4ad020ac4d97" providerId="ADAL" clId="{A01F8442-A875-4CBE-84F6-432A601F60E7}" dt="2024-08-02T07:53:49.325" v="0" actId="47"/>
        <pc:sldMkLst>
          <pc:docMk/>
          <pc:sldMk cId="3774680729" sldId="322"/>
        </pc:sldMkLst>
      </pc:sldChg>
      <pc:sldChg chg="del">
        <pc:chgData name="Peter M Jones" userId="d159bd93-6825-45b6-aa35-4ad020ac4d97" providerId="ADAL" clId="{A01F8442-A875-4CBE-84F6-432A601F60E7}" dt="2024-08-02T07:53:49.325" v="0" actId="47"/>
        <pc:sldMkLst>
          <pc:docMk/>
          <pc:sldMk cId="614021613" sldId="323"/>
        </pc:sldMkLst>
      </pc:sldChg>
      <pc:sldChg chg="del">
        <pc:chgData name="Peter M Jones" userId="d159bd93-6825-45b6-aa35-4ad020ac4d97" providerId="ADAL" clId="{A01F8442-A875-4CBE-84F6-432A601F60E7}" dt="2024-08-02T07:53:49.325" v="0" actId="47"/>
        <pc:sldMkLst>
          <pc:docMk/>
          <pc:sldMk cId="2036050911" sldId="324"/>
        </pc:sldMkLst>
      </pc:sldChg>
      <pc:sldChg chg="modSp mod">
        <pc:chgData name="Peter M Jones" userId="d159bd93-6825-45b6-aa35-4ad020ac4d97" providerId="ADAL" clId="{A01F8442-A875-4CBE-84F6-432A601F60E7}" dt="2024-08-02T07:53:58.059" v="13" actId="20577"/>
        <pc:sldMkLst>
          <pc:docMk/>
          <pc:sldMk cId="3379167860" sldId="325"/>
        </pc:sldMkLst>
        <pc:spChg chg="mod">
          <ac:chgData name="Peter M Jones" userId="d159bd93-6825-45b6-aa35-4ad020ac4d97" providerId="ADAL" clId="{A01F8442-A875-4CBE-84F6-432A601F60E7}" dt="2024-08-02T07:53:58.059" v="13" actId="20577"/>
          <ac:spMkLst>
            <pc:docMk/>
            <pc:sldMk cId="3379167860" sldId="325"/>
            <ac:spMk id="5" creationId="{BDA27A9E-5704-491C-A0B9-31C48C08D62F}"/>
          </ac:spMkLst>
        </pc:spChg>
      </pc:sldChg>
      <pc:sldChg chg="addSp delSp modSp new mod modAnim">
        <pc:chgData name="Peter M Jones" userId="d159bd93-6825-45b6-aa35-4ad020ac4d97" providerId="ADAL" clId="{A01F8442-A875-4CBE-84F6-432A601F60E7}" dt="2024-08-02T07:59:41.425" v="26" actId="1076"/>
        <pc:sldMkLst>
          <pc:docMk/>
          <pc:sldMk cId="2890636037" sldId="326"/>
        </pc:sldMkLst>
        <pc:spChg chg="del">
          <ac:chgData name="Peter M Jones" userId="d159bd93-6825-45b6-aa35-4ad020ac4d97" providerId="ADAL" clId="{A01F8442-A875-4CBE-84F6-432A601F60E7}" dt="2024-08-02T07:58:19.321" v="15" actId="478"/>
          <ac:spMkLst>
            <pc:docMk/>
            <pc:sldMk cId="2890636037" sldId="326"/>
            <ac:spMk id="2" creationId="{CCA75BDB-5493-ED1D-FA53-2F8F141F1A9F}"/>
          </ac:spMkLst>
        </pc:spChg>
        <pc:spChg chg="del">
          <ac:chgData name="Peter M Jones" userId="d159bd93-6825-45b6-aa35-4ad020ac4d97" providerId="ADAL" clId="{A01F8442-A875-4CBE-84F6-432A601F60E7}" dt="2024-08-02T07:58:21.088" v="16" actId="478"/>
          <ac:spMkLst>
            <pc:docMk/>
            <pc:sldMk cId="2890636037" sldId="326"/>
            <ac:spMk id="3" creationId="{712FA216-5E06-66A7-97C7-8B663FD9C45C}"/>
          </ac:spMkLst>
        </pc:spChg>
        <pc:spChg chg="add del mod">
          <ac:chgData name="Peter M Jones" userId="d159bd93-6825-45b6-aa35-4ad020ac4d97" providerId="ADAL" clId="{A01F8442-A875-4CBE-84F6-432A601F60E7}" dt="2024-08-02T07:59:26.935" v="23" actId="478"/>
          <ac:spMkLst>
            <pc:docMk/>
            <pc:sldMk cId="2890636037" sldId="326"/>
            <ac:spMk id="6" creationId="{92437E32-0D79-95E6-E3F3-545555D20D62}"/>
          </ac:spMkLst>
        </pc:spChg>
        <pc:picChg chg="add mod">
          <ac:chgData name="Peter M Jones" userId="d159bd93-6825-45b6-aa35-4ad020ac4d97" providerId="ADAL" clId="{A01F8442-A875-4CBE-84F6-432A601F60E7}" dt="2024-08-02T07:59:41.425" v="26" actId="1076"/>
          <ac:picMkLst>
            <pc:docMk/>
            <pc:sldMk cId="2890636037" sldId="326"/>
            <ac:picMk id="7" creationId="{411BAC21-593F-E26A-4BAE-D59845D3D320}"/>
          </ac:picMkLst>
        </pc:picChg>
      </pc:sldChg>
      <pc:sldChg chg="addSp delSp modSp new mod modAnim">
        <pc:chgData name="Peter M Jones" userId="d159bd93-6825-45b6-aa35-4ad020ac4d97" providerId="ADAL" clId="{A01F8442-A875-4CBE-84F6-432A601F60E7}" dt="2024-08-02T08:02:57.490" v="30"/>
        <pc:sldMkLst>
          <pc:docMk/>
          <pc:sldMk cId="1042054821" sldId="327"/>
        </pc:sldMkLst>
        <pc:spChg chg="del">
          <ac:chgData name="Peter M Jones" userId="d159bd93-6825-45b6-aa35-4ad020ac4d97" providerId="ADAL" clId="{A01F8442-A875-4CBE-84F6-432A601F60E7}" dt="2024-08-02T08:00:45.751" v="28" actId="478"/>
          <ac:spMkLst>
            <pc:docMk/>
            <pc:sldMk cId="1042054821" sldId="327"/>
            <ac:spMk id="2" creationId="{32A92F76-C6FA-66A0-71AC-8F96F8495632}"/>
          </ac:spMkLst>
        </pc:spChg>
        <pc:spChg chg="del">
          <ac:chgData name="Peter M Jones" userId="d159bd93-6825-45b6-aa35-4ad020ac4d97" providerId="ADAL" clId="{A01F8442-A875-4CBE-84F6-432A601F60E7}" dt="2024-08-02T08:00:46.654" v="29" actId="478"/>
          <ac:spMkLst>
            <pc:docMk/>
            <pc:sldMk cId="1042054821" sldId="327"/>
            <ac:spMk id="3" creationId="{4EAE5964-D6E3-143D-0BEB-55F0BAA4BF12}"/>
          </ac:spMkLst>
        </pc:spChg>
        <pc:picChg chg="add mod">
          <ac:chgData name="Peter M Jones" userId="d159bd93-6825-45b6-aa35-4ad020ac4d97" providerId="ADAL" clId="{A01F8442-A875-4CBE-84F6-432A601F60E7}" dt="2024-08-02T08:02:57.490" v="30"/>
          <ac:picMkLst>
            <pc:docMk/>
            <pc:sldMk cId="1042054821" sldId="327"/>
            <ac:picMk id="5" creationId="{AD98E367-BB2D-71EB-E349-33C80617123C}"/>
          </ac:picMkLst>
        </pc:picChg>
      </pc:sldChg>
      <pc:sldChg chg="addSp delSp modSp new mod modNotesTx">
        <pc:chgData name="Peter M Jones" userId="d159bd93-6825-45b6-aa35-4ad020ac4d97" providerId="ADAL" clId="{A01F8442-A875-4CBE-84F6-432A601F60E7}" dt="2024-08-02T08:33:51.024" v="909" actId="478"/>
        <pc:sldMkLst>
          <pc:docMk/>
          <pc:sldMk cId="4150692414" sldId="328"/>
        </pc:sldMkLst>
        <pc:spChg chg="del">
          <ac:chgData name="Peter M Jones" userId="d159bd93-6825-45b6-aa35-4ad020ac4d97" providerId="ADAL" clId="{A01F8442-A875-4CBE-84F6-432A601F60E7}" dt="2024-08-02T08:06:48.864" v="32" actId="478"/>
          <ac:spMkLst>
            <pc:docMk/>
            <pc:sldMk cId="4150692414" sldId="328"/>
            <ac:spMk id="2" creationId="{42BC55BD-6B9E-A874-1F33-DCC688E2F59E}"/>
          </ac:spMkLst>
        </pc:spChg>
        <pc:spChg chg="del">
          <ac:chgData name="Peter M Jones" userId="d159bd93-6825-45b6-aa35-4ad020ac4d97" providerId="ADAL" clId="{A01F8442-A875-4CBE-84F6-432A601F60E7}" dt="2024-08-02T08:06:50.228" v="33" actId="478"/>
          <ac:spMkLst>
            <pc:docMk/>
            <pc:sldMk cId="4150692414" sldId="328"/>
            <ac:spMk id="3" creationId="{E7165317-328F-3B74-E66E-A5FBCA018FFD}"/>
          </ac:spMkLst>
        </pc:spChg>
        <pc:spChg chg="del">
          <ac:chgData name="Peter M Jones" userId="d159bd93-6825-45b6-aa35-4ad020ac4d97" providerId="ADAL" clId="{A01F8442-A875-4CBE-84F6-432A601F60E7}" dt="2024-08-02T08:33:51.024" v="909" actId="478"/>
          <ac:spMkLst>
            <pc:docMk/>
            <pc:sldMk cId="4150692414" sldId="328"/>
            <ac:spMk id="4" creationId="{07C36373-EC89-E983-B10F-749107F47EA2}"/>
          </ac:spMkLst>
        </pc:spChg>
        <pc:spChg chg="add mod">
          <ac:chgData name="Peter M Jones" userId="d159bd93-6825-45b6-aa35-4ad020ac4d97" providerId="ADAL" clId="{A01F8442-A875-4CBE-84F6-432A601F60E7}" dt="2024-08-02T08:17:31.837" v="337" actId="1076"/>
          <ac:spMkLst>
            <pc:docMk/>
            <pc:sldMk cId="4150692414" sldId="328"/>
            <ac:spMk id="5" creationId="{1EE17F13-36E0-EE4E-2D0A-6EA663B3DC2E}"/>
          </ac:spMkLst>
        </pc:spChg>
        <pc:picChg chg="add mod">
          <ac:chgData name="Peter M Jones" userId="d159bd93-6825-45b6-aa35-4ad020ac4d97" providerId="ADAL" clId="{A01F8442-A875-4CBE-84F6-432A601F60E7}" dt="2024-08-02T08:17:39.270" v="339" actId="1076"/>
          <ac:picMkLst>
            <pc:docMk/>
            <pc:sldMk cId="4150692414" sldId="328"/>
            <ac:picMk id="1026" creationId="{C72D9229-8083-970C-FBB1-027D4EEA3F74}"/>
          </ac:picMkLst>
        </pc:picChg>
      </pc:sldChg>
      <pc:sldChg chg="addSp delSp modSp new mod">
        <pc:chgData name="Peter M Jones" userId="d159bd93-6825-45b6-aa35-4ad020ac4d97" providerId="ADAL" clId="{A01F8442-A875-4CBE-84F6-432A601F60E7}" dt="2024-08-02T08:33:55.664" v="910" actId="478"/>
        <pc:sldMkLst>
          <pc:docMk/>
          <pc:sldMk cId="751428519" sldId="329"/>
        </pc:sldMkLst>
        <pc:spChg chg="del">
          <ac:chgData name="Peter M Jones" userId="d159bd93-6825-45b6-aa35-4ad020ac4d97" providerId="ADAL" clId="{A01F8442-A875-4CBE-84F6-432A601F60E7}" dt="2024-08-02T08:12:04.918" v="257" actId="478"/>
          <ac:spMkLst>
            <pc:docMk/>
            <pc:sldMk cId="751428519" sldId="329"/>
            <ac:spMk id="2" creationId="{3A42D992-9868-4C6E-FEA7-8F2780193AD4}"/>
          </ac:spMkLst>
        </pc:spChg>
        <pc:spChg chg="del">
          <ac:chgData name="Peter M Jones" userId="d159bd93-6825-45b6-aa35-4ad020ac4d97" providerId="ADAL" clId="{A01F8442-A875-4CBE-84F6-432A601F60E7}" dt="2024-08-02T08:12:06.005" v="258" actId="478"/>
          <ac:spMkLst>
            <pc:docMk/>
            <pc:sldMk cId="751428519" sldId="329"/>
            <ac:spMk id="3" creationId="{497755D7-4117-6579-C78B-E07A7729B878}"/>
          </ac:spMkLst>
        </pc:spChg>
        <pc:spChg chg="del">
          <ac:chgData name="Peter M Jones" userId="d159bd93-6825-45b6-aa35-4ad020ac4d97" providerId="ADAL" clId="{A01F8442-A875-4CBE-84F6-432A601F60E7}" dt="2024-08-02T08:33:55.664" v="910" actId="478"/>
          <ac:spMkLst>
            <pc:docMk/>
            <pc:sldMk cId="751428519" sldId="329"/>
            <ac:spMk id="4" creationId="{921C62CC-F566-42D4-D9C0-264E08C41B60}"/>
          </ac:spMkLst>
        </pc:spChg>
        <pc:spChg chg="add mod">
          <ac:chgData name="Peter M Jones" userId="d159bd93-6825-45b6-aa35-4ad020ac4d97" providerId="ADAL" clId="{A01F8442-A875-4CBE-84F6-432A601F60E7}" dt="2024-08-02T08:13:56.968" v="285" actId="1076"/>
          <ac:spMkLst>
            <pc:docMk/>
            <pc:sldMk cId="751428519" sldId="329"/>
            <ac:spMk id="6" creationId="{5D1A3BA7-D2AD-F3B9-2059-2BCD65C90B79}"/>
          </ac:spMkLst>
        </pc:spChg>
        <pc:spChg chg="add mod">
          <ac:chgData name="Peter M Jones" userId="d159bd93-6825-45b6-aa35-4ad020ac4d97" providerId="ADAL" clId="{A01F8442-A875-4CBE-84F6-432A601F60E7}" dt="2024-08-02T08:16:13.264" v="332" actId="1076"/>
          <ac:spMkLst>
            <pc:docMk/>
            <pc:sldMk cId="751428519" sldId="329"/>
            <ac:spMk id="7" creationId="{C4465817-9672-7837-7752-907019749607}"/>
          </ac:spMkLst>
        </pc:spChg>
        <pc:picChg chg="add mod">
          <ac:chgData name="Peter M Jones" userId="d159bd93-6825-45b6-aa35-4ad020ac4d97" providerId="ADAL" clId="{A01F8442-A875-4CBE-84F6-432A601F60E7}" dt="2024-08-02T08:16:15.273" v="333" actId="1076"/>
          <ac:picMkLst>
            <pc:docMk/>
            <pc:sldMk cId="751428519" sldId="329"/>
            <ac:picMk id="5" creationId="{B99502DC-0762-B961-09A2-AD21730193FB}"/>
          </ac:picMkLst>
        </pc:picChg>
      </pc:sldChg>
      <pc:sldChg chg="addSp delSp modSp new mod modNotesTx">
        <pc:chgData name="Peter M Jones" userId="d159bd93-6825-45b6-aa35-4ad020ac4d97" providerId="ADAL" clId="{A01F8442-A875-4CBE-84F6-432A601F60E7}" dt="2024-08-02T08:41:29.838" v="1421" actId="313"/>
        <pc:sldMkLst>
          <pc:docMk/>
          <pc:sldMk cId="3269546278" sldId="330"/>
        </pc:sldMkLst>
        <pc:spChg chg="del mod">
          <ac:chgData name="Peter M Jones" userId="d159bd93-6825-45b6-aa35-4ad020ac4d97" providerId="ADAL" clId="{A01F8442-A875-4CBE-84F6-432A601F60E7}" dt="2024-08-02T08:13:27.237" v="263" actId="478"/>
          <ac:spMkLst>
            <pc:docMk/>
            <pc:sldMk cId="3269546278" sldId="330"/>
            <ac:spMk id="2" creationId="{F8C9E5F0-2B4A-FD53-F104-72B179484928}"/>
          </ac:spMkLst>
        </pc:spChg>
        <pc:spChg chg="del">
          <ac:chgData name="Peter M Jones" userId="d159bd93-6825-45b6-aa35-4ad020ac4d97" providerId="ADAL" clId="{A01F8442-A875-4CBE-84F6-432A601F60E7}" dt="2024-08-02T08:13:28.792" v="264" actId="478"/>
          <ac:spMkLst>
            <pc:docMk/>
            <pc:sldMk cId="3269546278" sldId="330"/>
            <ac:spMk id="3" creationId="{8327999D-DFBC-6456-7097-F70992880A4C}"/>
          </ac:spMkLst>
        </pc:spChg>
        <pc:spChg chg="add del mod">
          <ac:chgData name="Peter M Jones" userId="d159bd93-6825-45b6-aa35-4ad020ac4d97" providerId="ADAL" clId="{A01F8442-A875-4CBE-84F6-432A601F60E7}" dt="2024-08-02T08:14:04.169" v="287" actId="478"/>
          <ac:spMkLst>
            <pc:docMk/>
            <pc:sldMk cId="3269546278" sldId="330"/>
            <ac:spMk id="5" creationId="{38C251BE-4F99-AD46-9CBA-01744001575F}"/>
          </ac:spMkLst>
        </pc:spChg>
        <pc:spChg chg="add mod">
          <ac:chgData name="Peter M Jones" userId="d159bd93-6825-45b6-aa35-4ad020ac4d97" providerId="ADAL" clId="{A01F8442-A875-4CBE-84F6-432A601F60E7}" dt="2024-08-02T08:41:10.897" v="1350" actId="313"/>
          <ac:spMkLst>
            <pc:docMk/>
            <pc:sldMk cId="3269546278" sldId="330"/>
            <ac:spMk id="6" creationId="{55BD1233-4D59-D1E6-D9B7-AA2E1E5290CD}"/>
          </ac:spMkLst>
        </pc:spChg>
        <pc:spChg chg="add mod">
          <ac:chgData name="Peter M Jones" userId="d159bd93-6825-45b6-aa35-4ad020ac4d97" providerId="ADAL" clId="{A01F8442-A875-4CBE-84F6-432A601F60E7}" dt="2024-08-02T08:35:18.400" v="918" actId="692"/>
          <ac:spMkLst>
            <pc:docMk/>
            <pc:sldMk cId="3269546278" sldId="330"/>
            <ac:spMk id="7" creationId="{0F9F4670-C8FD-6301-FF7C-5EDEEDBAECD1}"/>
          </ac:spMkLst>
        </pc:spChg>
        <pc:spChg chg="add mod">
          <ac:chgData name="Peter M Jones" userId="d159bd93-6825-45b6-aa35-4ad020ac4d97" providerId="ADAL" clId="{A01F8442-A875-4CBE-84F6-432A601F60E7}" dt="2024-08-02T08:40:05.272" v="1309" actId="20577"/>
          <ac:spMkLst>
            <pc:docMk/>
            <pc:sldMk cId="3269546278" sldId="330"/>
            <ac:spMk id="8" creationId="{BF9A5449-5477-EA8C-ACCE-AC1C5F369550}"/>
          </ac:spMkLst>
        </pc:spChg>
      </pc:sldChg>
      <pc:sldChg chg="addSp delSp modSp new mod modNotesTx">
        <pc:chgData name="Peter M Jones" userId="d159bd93-6825-45b6-aa35-4ad020ac4d97" providerId="ADAL" clId="{A01F8442-A875-4CBE-84F6-432A601F60E7}" dt="2024-08-13T12:35:11.247" v="2141" actId="20577"/>
        <pc:sldMkLst>
          <pc:docMk/>
          <pc:sldMk cId="616562829" sldId="331"/>
        </pc:sldMkLst>
        <pc:spChg chg="del">
          <ac:chgData name="Peter M Jones" userId="d159bd93-6825-45b6-aa35-4ad020ac4d97" providerId="ADAL" clId="{A01F8442-A875-4CBE-84F6-432A601F60E7}" dt="2024-08-02T08:36:40.746" v="922" actId="478"/>
          <ac:spMkLst>
            <pc:docMk/>
            <pc:sldMk cId="616562829" sldId="331"/>
            <ac:spMk id="2" creationId="{590D60B9-E65B-1C26-CE76-777470C48F95}"/>
          </ac:spMkLst>
        </pc:spChg>
        <pc:spChg chg="del">
          <ac:chgData name="Peter M Jones" userId="d159bd93-6825-45b6-aa35-4ad020ac4d97" providerId="ADAL" clId="{A01F8442-A875-4CBE-84F6-432A601F60E7}" dt="2024-08-02T08:36:41.800" v="923" actId="478"/>
          <ac:spMkLst>
            <pc:docMk/>
            <pc:sldMk cId="616562829" sldId="331"/>
            <ac:spMk id="3" creationId="{BFE6713C-FD32-4E93-338A-405BB5880296}"/>
          </ac:spMkLst>
        </pc:spChg>
        <pc:spChg chg="add mod">
          <ac:chgData name="Peter M Jones" userId="d159bd93-6825-45b6-aa35-4ad020ac4d97" providerId="ADAL" clId="{A01F8442-A875-4CBE-84F6-432A601F60E7}" dt="2024-08-02T08:41:50.752" v="1440" actId="20577"/>
          <ac:spMkLst>
            <pc:docMk/>
            <pc:sldMk cId="616562829" sldId="331"/>
            <ac:spMk id="4" creationId="{D1049E28-0D22-3F50-6ECE-D20753988C89}"/>
          </ac:spMkLst>
        </pc:spChg>
        <pc:spChg chg="add mod">
          <ac:chgData name="Peter M Jones" userId="d159bd93-6825-45b6-aa35-4ad020ac4d97" providerId="ADAL" clId="{A01F8442-A875-4CBE-84F6-432A601F60E7}" dt="2024-08-02T08:48:37.159" v="1833" actId="1076"/>
          <ac:spMkLst>
            <pc:docMk/>
            <pc:sldMk cId="616562829" sldId="331"/>
            <ac:spMk id="5" creationId="{E72B516B-AB6D-0A41-9470-32BACAE7436C}"/>
          </ac:spMkLst>
        </pc:spChg>
        <pc:spChg chg="add mod">
          <ac:chgData name="Peter M Jones" userId="d159bd93-6825-45b6-aa35-4ad020ac4d97" providerId="ADAL" clId="{A01F8442-A875-4CBE-84F6-432A601F60E7}" dt="2024-08-13T12:35:11.247" v="2141" actId="20577"/>
          <ac:spMkLst>
            <pc:docMk/>
            <pc:sldMk cId="616562829" sldId="331"/>
            <ac:spMk id="6" creationId="{C78C56E7-CA42-FF08-675E-3D9A5CDD810A}"/>
          </ac:spMkLst>
        </pc:spChg>
      </pc:sldChg>
      <pc:sldChg chg="addSp delSp modSp new mod">
        <pc:chgData name="Peter M Jones" userId="d159bd93-6825-45b6-aa35-4ad020ac4d97" providerId="ADAL" clId="{A01F8442-A875-4CBE-84F6-432A601F60E7}" dt="2024-08-13T12:39:38.726" v="2412" actId="1076"/>
        <pc:sldMkLst>
          <pc:docMk/>
          <pc:sldMk cId="3809181504" sldId="332"/>
        </pc:sldMkLst>
        <pc:spChg chg="del">
          <ac:chgData name="Peter M Jones" userId="d159bd93-6825-45b6-aa35-4ad020ac4d97" providerId="ADAL" clId="{A01F8442-A875-4CBE-84F6-432A601F60E7}" dt="2024-08-13T12:36:08.773" v="2143" actId="478"/>
          <ac:spMkLst>
            <pc:docMk/>
            <pc:sldMk cId="3809181504" sldId="332"/>
            <ac:spMk id="2" creationId="{2466F89D-A539-E5FD-0635-5B5E35707DCD}"/>
          </ac:spMkLst>
        </pc:spChg>
        <pc:spChg chg="del">
          <ac:chgData name="Peter M Jones" userId="d159bd93-6825-45b6-aa35-4ad020ac4d97" providerId="ADAL" clId="{A01F8442-A875-4CBE-84F6-432A601F60E7}" dt="2024-08-13T12:36:10.294" v="2144" actId="478"/>
          <ac:spMkLst>
            <pc:docMk/>
            <pc:sldMk cId="3809181504" sldId="332"/>
            <ac:spMk id="3" creationId="{ED6EA13C-39B0-82DD-B5BE-333741847755}"/>
          </ac:spMkLst>
        </pc:spChg>
        <pc:spChg chg="add mod">
          <ac:chgData name="Peter M Jones" userId="d159bd93-6825-45b6-aa35-4ad020ac4d97" providerId="ADAL" clId="{A01F8442-A875-4CBE-84F6-432A601F60E7}" dt="2024-08-13T12:36:31.020" v="2189" actId="20577"/>
          <ac:spMkLst>
            <pc:docMk/>
            <pc:sldMk cId="3809181504" sldId="332"/>
            <ac:spMk id="4" creationId="{E40D8210-77B4-F706-A4BF-2D4C8E290B79}"/>
          </ac:spMkLst>
        </pc:spChg>
        <pc:spChg chg="add mod">
          <ac:chgData name="Peter M Jones" userId="d159bd93-6825-45b6-aa35-4ad020ac4d97" providerId="ADAL" clId="{A01F8442-A875-4CBE-84F6-432A601F60E7}" dt="2024-08-13T12:39:38.726" v="2412" actId="1076"/>
          <ac:spMkLst>
            <pc:docMk/>
            <pc:sldMk cId="3809181504" sldId="332"/>
            <ac:spMk id="5" creationId="{B1BB128A-EA35-8D0C-34E3-C211820201FC}"/>
          </ac:spMkLst>
        </pc:spChg>
      </pc:sldChg>
      <pc:sldChg chg="addSp delSp modSp new mod">
        <pc:chgData name="Peter M Jones" userId="d159bd93-6825-45b6-aa35-4ad020ac4d97" providerId="ADAL" clId="{A01F8442-A875-4CBE-84F6-432A601F60E7}" dt="2024-08-14T08:24:12.289" v="2664" actId="1076"/>
        <pc:sldMkLst>
          <pc:docMk/>
          <pc:sldMk cId="4219356621" sldId="333"/>
        </pc:sldMkLst>
        <pc:spChg chg="del">
          <ac:chgData name="Peter M Jones" userId="d159bd93-6825-45b6-aa35-4ad020ac4d97" providerId="ADAL" clId="{A01F8442-A875-4CBE-84F6-432A601F60E7}" dt="2024-08-13T12:40:00.854" v="2414" actId="478"/>
          <ac:spMkLst>
            <pc:docMk/>
            <pc:sldMk cId="4219356621" sldId="333"/>
            <ac:spMk id="2" creationId="{83065754-85E4-B28C-8908-FF41291972EF}"/>
          </ac:spMkLst>
        </pc:spChg>
        <pc:spChg chg="del">
          <ac:chgData name="Peter M Jones" userId="d159bd93-6825-45b6-aa35-4ad020ac4d97" providerId="ADAL" clId="{A01F8442-A875-4CBE-84F6-432A601F60E7}" dt="2024-08-13T12:40:03.142" v="2415" actId="478"/>
          <ac:spMkLst>
            <pc:docMk/>
            <pc:sldMk cId="4219356621" sldId="333"/>
            <ac:spMk id="3" creationId="{3C8D7EE0-39FC-9EA1-B51A-D833A6516EAE}"/>
          </ac:spMkLst>
        </pc:spChg>
        <pc:spChg chg="add mod">
          <ac:chgData name="Peter M Jones" userId="d159bd93-6825-45b6-aa35-4ad020ac4d97" providerId="ADAL" clId="{A01F8442-A875-4CBE-84F6-432A601F60E7}" dt="2024-08-14T08:20:50.038" v="2435" actId="20577"/>
          <ac:spMkLst>
            <pc:docMk/>
            <pc:sldMk cId="4219356621" sldId="333"/>
            <ac:spMk id="4" creationId="{8D2557F8-EAAE-6DBA-3558-78E56C6232F0}"/>
          </ac:spMkLst>
        </pc:spChg>
        <pc:spChg chg="add mod">
          <ac:chgData name="Peter M Jones" userId="d159bd93-6825-45b6-aa35-4ad020ac4d97" providerId="ADAL" clId="{A01F8442-A875-4CBE-84F6-432A601F60E7}" dt="2024-08-14T08:24:07.056" v="2663" actId="1076"/>
          <ac:spMkLst>
            <pc:docMk/>
            <pc:sldMk cId="4219356621" sldId="333"/>
            <ac:spMk id="5" creationId="{25FE2F02-7B42-B518-2BF1-1161BC0A66AF}"/>
          </ac:spMkLst>
        </pc:spChg>
        <pc:picChg chg="add mod">
          <ac:chgData name="Peter M Jones" userId="d159bd93-6825-45b6-aa35-4ad020ac4d97" providerId="ADAL" clId="{A01F8442-A875-4CBE-84F6-432A601F60E7}" dt="2024-08-14T08:24:12.289" v="2664" actId="1076"/>
          <ac:picMkLst>
            <pc:docMk/>
            <pc:sldMk cId="4219356621" sldId="333"/>
            <ac:picMk id="1026" creationId="{E5D12A94-58A5-92B8-70E1-E8B4DB72ECF2}"/>
          </ac:picMkLst>
        </pc:picChg>
      </pc:sldChg>
      <pc:sldChg chg="addSp delSp modSp new mod modAnim modNotesTx">
        <pc:chgData name="Peter M Jones" userId="d159bd93-6825-45b6-aa35-4ad020ac4d97" providerId="ADAL" clId="{A01F8442-A875-4CBE-84F6-432A601F60E7}" dt="2024-08-14T09:15:04.616" v="4059" actId="20577"/>
        <pc:sldMkLst>
          <pc:docMk/>
          <pc:sldMk cId="786156308" sldId="334"/>
        </pc:sldMkLst>
        <pc:spChg chg="del">
          <ac:chgData name="Peter M Jones" userId="d159bd93-6825-45b6-aa35-4ad020ac4d97" providerId="ADAL" clId="{A01F8442-A875-4CBE-84F6-432A601F60E7}" dt="2024-08-14T08:26:07.677" v="2666" actId="478"/>
          <ac:spMkLst>
            <pc:docMk/>
            <pc:sldMk cId="786156308" sldId="334"/>
            <ac:spMk id="2" creationId="{0E7F3E55-18F4-4375-842B-E55756F2B0B0}"/>
          </ac:spMkLst>
        </pc:spChg>
        <pc:spChg chg="del">
          <ac:chgData name="Peter M Jones" userId="d159bd93-6825-45b6-aa35-4ad020ac4d97" providerId="ADAL" clId="{A01F8442-A875-4CBE-84F6-432A601F60E7}" dt="2024-08-14T08:26:09.162" v="2667" actId="478"/>
          <ac:spMkLst>
            <pc:docMk/>
            <pc:sldMk cId="786156308" sldId="334"/>
            <ac:spMk id="3" creationId="{17704499-D549-0DAB-66D9-7725FAA8CD91}"/>
          </ac:spMkLst>
        </pc:spChg>
        <pc:spChg chg="add mod">
          <ac:chgData name="Peter M Jones" userId="d159bd93-6825-45b6-aa35-4ad020ac4d97" providerId="ADAL" clId="{A01F8442-A875-4CBE-84F6-432A601F60E7}" dt="2024-08-14T08:26:29.540" v="2706" actId="20577"/>
          <ac:spMkLst>
            <pc:docMk/>
            <pc:sldMk cId="786156308" sldId="334"/>
            <ac:spMk id="4" creationId="{24D5F9EF-2650-FA57-A35C-87AAFE2F85D5}"/>
          </ac:spMkLst>
        </pc:spChg>
        <pc:spChg chg="add mod">
          <ac:chgData name="Peter M Jones" userId="d159bd93-6825-45b6-aa35-4ad020ac4d97" providerId="ADAL" clId="{A01F8442-A875-4CBE-84F6-432A601F60E7}" dt="2024-08-14T08:27:14.685" v="2780" actId="1076"/>
          <ac:spMkLst>
            <pc:docMk/>
            <pc:sldMk cId="786156308" sldId="334"/>
            <ac:spMk id="5" creationId="{150A918E-623E-368A-551A-F82E184A6A4F}"/>
          </ac:spMkLst>
        </pc:spChg>
        <pc:spChg chg="add del">
          <ac:chgData name="Peter M Jones" userId="d159bd93-6825-45b6-aa35-4ad020ac4d97" providerId="ADAL" clId="{A01F8442-A875-4CBE-84F6-432A601F60E7}" dt="2024-08-14T08:28:19.201" v="2791" actId="478"/>
          <ac:spMkLst>
            <pc:docMk/>
            <pc:sldMk cId="786156308" sldId="334"/>
            <ac:spMk id="6" creationId="{6A7649A5-738F-07C9-41FF-115F439442D5}"/>
          </ac:spMkLst>
        </pc:spChg>
        <pc:spChg chg="add del mod">
          <ac:chgData name="Peter M Jones" userId="d159bd93-6825-45b6-aa35-4ad020ac4d97" providerId="ADAL" clId="{A01F8442-A875-4CBE-84F6-432A601F60E7}" dt="2024-08-14T08:28:18.214" v="2790" actId="14100"/>
          <ac:spMkLst>
            <pc:docMk/>
            <pc:sldMk cId="786156308" sldId="334"/>
            <ac:spMk id="7" creationId="{DE1A6532-B81D-44A7-481D-DD45128D8C4E}"/>
          </ac:spMkLst>
        </pc:spChg>
        <pc:spChg chg="add mod">
          <ac:chgData name="Peter M Jones" userId="d159bd93-6825-45b6-aa35-4ad020ac4d97" providerId="ADAL" clId="{A01F8442-A875-4CBE-84F6-432A601F60E7}" dt="2024-08-14T08:31:54.253" v="3005" actId="1076"/>
          <ac:spMkLst>
            <pc:docMk/>
            <pc:sldMk cId="786156308" sldId="334"/>
            <ac:spMk id="8" creationId="{EAA5056C-2F2F-271A-F098-70D06E93AD3B}"/>
          </ac:spMkLst>
        </pc:spChg>
        <pc:spChg chg="add mod">
          <ac:chgData name="Peter M Jones" userId="d159bd93-6825-45b6-aa35-4ad020ac4d97" providerId="ADAL" clId="{A01F8442-A875-4CBE-84F6-432A601F60E7}" dt="2024-08-14T08:31:59.824" v="3006" actId="1076"/>
          <ac:spMkLst>
            <pc:docMk/>
            <pc:sldMk cId="786156308" sldId="334"/>
            <ac:spMk id="9" creationId="{036F0C11-F9C6-B09F-C282-B1C7459ABDB5}"/>
          </ac:spMkLst>
        </pc:spChg>
        <pc:spChg chg="add mod">
          <ac:chgData name="Peter M Jones" userId="d159bd93-6825-45b6-aa35-4ad020ac4d97" providerId="ADAL" clId="{A01F8442-A875-4CBE-84F6-432A601F60E7}" dt="2024-08-14T08:31:54.253" v="3005" actId="1076"/>
          <ac:spMkLst>
            <pc:docMk/>
            <pc:sldMk cId="786156308" sldId="334"/>
            <ac:spMk id="10" creationId="{3C7CCB14-467A-0531-BF8D-FE1CB437DCBB}"/>
          </ac:spMkLst>
        </pc:spChg>
        <pc:picChg chg="add del mod">
          <ac:chgData name="Peter M Jones" userId="d159bd93-6825-45b6-aa35-4ad020ac4d97" providerId="ADAL" clId="{A01F8442-A875-4CBE-84F6-432A601F60E7}" dt="2024-08-14T08:31:54.253" v="3005" actId="1076"/>
          <ac:picMkLst>
            <pc:docMk/>
            <pc:sldMk cId="786156308" sldId="334"/>
            <ac:picMk id="2050" creationId="{FDEA2772-BC11-A135-6EA6-C5C91DF893B3}"/>
          </ac:picMkLst>
        </pc:picChg>
      </pc:sldChg>
      <pc:sldChg chg="addSp delSp modSp new mod">
        <pc:chgData name="Peter M Jones" userId="d159bd93-6825-45b6-aa35-4ad020ac4d97" providerId="ADAL" clId="{A01F8442-A875-4CBE-84F6-432A601F60E7}" dt="2024-08-14T08:38:01.771" v="3412" actId="1076"/>
        <pc:sldMkLst>
          <pc:docMk/>
          <pc:sldMk cId="892001216" sldId="335"/>
        </pc:sldMkLst>
        <pc:spChg chg="del">
          <ac:chgData name="Peter M Jones" userId="d159bd93-6825-45b6-aa35-4ad020ac4d97" providerId="ADAL" clId="{A01F8442-A875-4CBE-84F6-432A601F60E7}" dt="2024-08-14T08:32:51.499" v="3009" actId="478"/>
          <ac:spMkLst>
            <pc:docMk/>
            <pc:sldMk cId="892001216" sldId="335"/>
            <ac:spMk id="2" creationId="{6ADD26CD-B925-0B9D-8D55-C3D2C5FAD20C}"/>
          </ac:spMkLst>
        </pc:spChg>
        <pc:spChg chg="del">
          <ac:chgData name="Peter M Jones" userId="d159bd93-6825-45b6-aa35-4ad020ac4d97" providerId="ADAL" clId="{A01F8442-A875-4CBE-84F6-432A601F60E7}" dt="2024-08-14T08:32:53" v="3010" actId="478"/>
          <ac:spMkLst>
            <pc:docMk/>
            <pc:sldMk cId="892001216" sldId="335"/>
            <ac:spMk id="3" creationId="{DB5505CE-E074-48BB-426E-51E3A94F6968}"/>
          </ac:spMkLst>
        </pc:spChg>
        <pc:spChg chg="add mod">
          <ac:chgData name="Peter M Jones" userId="d159bd93-6825-45b6-aa35-4ad020ac4d97" providerId="ADAL" clId="{A01F8442-A875-4CBE-84F6-432A601F60E7}" dt="2024-08-14T08:32:58.045" v="3011"/>
          <ac:spMkLst>
            <pc:docMk/>
            <pc:sldMk cId="892001216" sldId="335"/>
            <ac:spMk id="4" creationId="{9C349EA7-90DD-BF57-294A-79994B8C699E}"/>
          </ac:spMkLst>
        </pc:spChg>
        <pc:spChg chg="add mod">
          <ac:chgData name="Peter M Jones" userId="d159bd93-6825-45b6-aa35-4ad020ac4d97" providerId="ADAL" clId="{A01F8442-A875-4CBE-84F6-432A601F60E7}" dt="2024-08-14T08:33:16.810" v="3045" actId="20577"/>
          <ac:spMkLst>
            <pc:docMk/>
            <pc:sldMk cId="892001216" sldId="335"/>
            <ac:spMk id="5" creationId="{90D960FF-A681-6C97-40BB-79FB23429A7E}"/>
          </ac:spMkLst>
        </pc:spChg>
        <pc:spChg chg="add mod">
          <ac:chgData name="Peter M Jones" userId="d159bd93-6825-45b6-aa35-4ad020ac4d97" providerId="ADAL" clId="{A01F8442-A875-4CBE-84F6-432A601F60E7}" dt="2024-08-14T08:33:25.770" v="3047"/>
          <ac:spMkLst>
            <pc:docMk/>
            <pc:sldMk cId="892001216" sldId="335"/>
            <ac:spMk id="6" creationId="{F6266AC8-B007-F310-6D5A-F71C3F4DD99C}"/>
          </ac:spMkLst>
        </pc:spChg>
        <pc:spChg chg="add mod">
          <ac:chgData name="Peter M Jones" userId="d159bd93-6825-45b6-aa35-4ad020ac4d97" providerId="ADAL" clId="{A01F8442-A875-4CBE-84F6-432A601F60E7}" dt="2024-08-14T08:38:01.771" v="3412" actId="1076"/>
          <ac:spMkLst>
            <pc:docMk/>
            <pc:sldMk cId="892001216" sldId="335"/>
            <ac:spMk id="7" creationId="{5C9A200B-CC4C-E2E2-E0FD-8796633CC56C}"/>
          </ac:spMkLst>
        </pc:spChg>
      </pc:sldChg>
      <pc:sldChg chg="addSp delSp modSp new mod modAnim">
        <pc:chgData name="Peter M Jones" userId="d159bd93-6825-45b6-aa35-4ad020ac4d97" providerId="ADAL" clId="{A01F8442-A875-4CBE-84F6-432A601F60E7}" dt="2024-08-14T09:50:10.311" v="4736" actId="20577"/>
        <pc:sldMkLst>
          <pc:docMk/>
          <pc:sldMk cId="3577161509" sldId="336"/>
        </pc:sldMkLst>
        <pc:spChg chg="del">
          <ac:chgData name="Peter M Jones" userId="d159bd93-6825-45b6-aa35-4ad020ac4d97" providerId="ADAL" clId="{A01F8442-A875-4CBE-84F6-432A601F60E7}" dt="2024-08-14T08:38:40.237" v="3414" actId="478"/>
          <ac:spMkLst>
            <pc:docMk/>
            <pc:sldMk cId="3577161509" sldId="336"/>
            <ac:spMk id="2" creationId="{32D3B826-37C9-C52C-5AFF-5CCA9D297FE0}"/>
          </ac:spMkLst>
        </pc:spChg>
        <pc:spChg chg="del">
          <ac:chgData name="Peter M Jones" userId="d159bd93-6825-45b6-aa35-4ad020ac4d97" providerId="ADAL" clId="{A01F8442-A875-4CBE-84F6-432A601F60E7}" dt="2024-08-14T08:38:41.574" v="3415" actId="478"/>
          <ac:spMkLst>
            <pc:docMk/>
            <pc:sldMk cId="3577161509" sldId="336"/>
            <ac:spMk id="3" creationId="{6FD57CB1-D970-D0A2-E637-ED274B8D019D}"/>
          </ac:spMkLst>
        </pc:spChg>
        <pc:spChg chg="add mod">
          <ac:chgData name="Peter M Jones" userId="d159bd93-6825-45b6-aa35-4ad020ac4d97" providerId="ADAL" clId="{A01F8442-A875-4CBE-84F6-432A601F60E7}" dt="2024-08-14T09:07:33.952" v="3974" actId="1076"/>
          <ac:spMkLst>
            <pc:docMk/>
            <pc:sldMk cId="3577161509" sldId="336"/>
            <ac:spMk id="4" creationId="{5CCAFE61-D6B9-B350-D127-4859172B3EC5}"/>
          </ac:spMkLst>
        </pc:spChg>
        <pc:spChg chg="add del mod">
          <ac:chgData name="Peter M Jones" userId="d159bd93-6825-45b6-aa35-4ad020ac4d97" providerId="ADAL" clId="{A01F8442-A875-4CBE-84F6-432A601F60E7}" dt="2024-08-14T08:47:51.878" v="3583" actId="478"/>
          <ac:spMkLst>
            <pc:docMk/>
            <pc:sldMk cId="3577161509" sldId="336"/>
            <ac:spMk id="5" creationId="{C57AA449-1617-553B-E820-2B4B3E850BD9}"/>
          </ac:spMkLst>
        </pc:spChg>
        <pc:spChg chg="add del mod">
          <ac:chgData name="Peter M Jones" userId="d159bd93-6825-45b6-aa35-4ad020ac4d97" providerId="ADAL" clId="{A01F8442-A875-4CBE-84F6-432A601F60E7}" dt="2024-08-14T08:44:39.855" v="3490" actId="478"/>
          <ac:spMkLst>
            <pc:docMk/>
            <pc:sldMk cId="3577161509" sldId="336"/>
            <ac:spMk id="6" creationId="{369CCD16-EC77-EF01-B345-E47D667EEE5F}"/>
          </ac:spMkLst>
        </pc:spChg>
        <pc:spChg chg="add del mod">
          <ac:chgData name="Peter M Jones" userId="d159bd93-6825-45b6-aa35-4ad020ac4d97" providerId="ADAL" clId="{A01F8442-A875-4CBE-84F6-432A601F60E7}" dt="2024-08-14T08:47:53.935" v="3584" actId="478"/>
          <ac:spMkLst>
            <pc:docMk/>
            <pc:sldMk cId="3577161509" sldId="336"/>
            <ac:spMk id="7" creationId="{9ACE2E9E-DC8A-E8F4-A273-B1A5AA6B5975}"/>
          </ac:spMkLst>
        </pc:spChg>
        <pc:spChg chg="add del mod">
          <ac:chgData name="Peter M Jones" userId="d159bd93-6825-45b6-aa35-4ad020ac4d97" providerId="ADAL" clId="{A01F8442-A875-4CBE-84F6-432A601F60E7}" dt="2024-08-14T08:47:54.751" v="3585" actId="478"/>
          <ac:spMkLst>
            <pc:docMk/>
            <pc:sldMk cId="3577161509" sldId="336"/>
            <ac:spMk id="8" creationId="{4A3985FE-F057-4938-FB39-622A72C027EA}"/>
          </ac:spMkLst>
        </pc:spChg>
        <pc:spChg chg="add mod">
          <ac:chgData name="Peter M Jones" userId="d159bd93-6825-45b6-aa35-4ad020ac4d97" providerId="ADAL" clId="{A01F8442-A875-4CBE-84F6-432A601F60E7}" dt="2024-08-14T09:07:40.904" v="3975" actId="1076"/>
          <ac:spMkLst>
            <pc:docMk/>
            <pc:sldMk cId="3577161509" sldId="336"/>
            <ac:spMk id="9" creationId="{D98FC171-3E9B-E117-226B-0C4324DEF951}"/>
          </ac:spMkLst>
        </pc:spChg>
        <pc:spChg chg="add mod">
          <ac:chgData name="Peter M Jones" userId="d159bd93-6825-45b6-aa35-4ad020ac4d97" providerId="ADAL" clId="{A01F8442-A875-4CBE-84F6-432A601F60E7}" dt="2024-08-14T09:07:40.904" v="3975" actId="1076"/>
          <ac:spMkLst>
            <pc:docMk/>
            <pc:sldMk cId="3577161509" sldId="336"/>
            <ac:spMk id="10" creationId="{8AD264DE-7EFC-3564-1E65-7808B91B9F63}"/>
          </ac:spMkLst>
        </pc:spChg>
        <pc:spChg chg="add mod">
          <ac:chgData name="Peter M Jones" userId="d159bd93-6825-45b6-aa35-4ad020ac4d97" providerId="ADAL" clId="{A01F8442-A875-4CBE-84F6-432A601F60E7}" dt="2024-08-14T09:50:01.843" v="4726" actId="20577"/>
          <ac:spMkLst>
            <pc:docMk/>
            <pc:sldMk cId="3577161509" sldId="336"/>
            <ac:spMk id="11" creationId="{7F74DA27-8E34-1D73-16BA-74A9482014AA}"/>
          </ac:spMkLst>
        </pc:spChg>
        <pc:spChg chg="add mod">
          <ac:chgData name="Peter M Jones" userId="d159bd93-6825-45b6-aa35-4ad020ac4d97" providerId="ADAL" clId="{A01F8442-A875-4CBE-84F6-432A601F60E7}" dt="2024-08-14T09:07:40.904" v="3975" actId="1076"/>
          <ac:spMkLst>
            <pc:docMk/>
            <pc:sldMk cId="3577161509" sldId="336"/>
            <ac:spMk id="12" creationId="{871597EE-7F79-8AB8-E943-D701E3E8E51F}"/>
          </ac:spMkLst>
        </pc:spChg>
        <pc:spChg chg="add mod">
          <ac:chgData name="Peter M Jones" userId="d159bd93-6825-45b6-aa35-4ad020ac4d97" providerId="ADAL" clId="{A01F8442-A875-4CBE-84F6-432A601F60E7}" dt="2024-08-14T09:07:40.904" v="3975" actId="1076"/>
          <ac:spMkLst>
            <pc:docMk/>
            <pc:sldMk cId="3577161509" sldId="336"/>
            <ac:spMk id="13" creationId="{8CC53AA7-002D-4FAA-DC6C-FF021DBDAE95}"/>
          </ac:spMkLst>
        </pc:spChg>
        <pc:spChg chg="add del mod">
          <ac:chgData name="Peter M Jones" userId="d159bd93-6825-45b6-aa35-4ad020ac4d97" providerId="ADAL" clId="{A01F8442-A875-4CBE-84F6-432A601F60E7}" dt="2024-08-14T08:51:51.685" v="3666" actId="478"/>
          <ac:spMkLst>
            <pc:docMk/>
            <pc:sldMk cId="3577161509" sldId="336"/>
            <ac:spMk id="23" creationId="{BB90505C-2381-7CA0-D9A5-BA9F116B05BF}"/>
          </ac:spMkLst>
        </pc:spChg>
        <pc:spChg chg="add mod">
          <ac:chgData name="Peter M Jones" userId="d159bd93-6825-45b6-aa35-4ad020ac4d97" providerId="ADAL" clId="{A01F8442-A875-4CBE-84F6-432A601F60E7}" dt="2024-08-14T09:07:40.904" v="3975" actId="1076"/>
          <ac:spMkLst>
            <pc:docMk/>
            <pc:sldMk cId="3577161509" sldId="336"/>
            <ac:spMk id="24" creationId="{27570393-BE2A-EB1D-491A-70DFF9F4146C}"/>
          </ac:spMkLst>
        </pc:spChg>
        <pc:spChg chg="add mod">
          <ac:chgData name="Peter M Jones" userId="d159bd93-6825-45b6-aa35-4ad020ac4d97" providerId="ADAL" clId="{A01F8442-A875-4CBE-84F6-432A601F60E7}" dt="2024-08-14T09:50:10.311" v="4736" actId="20577"/>
          <ac:spMkLst>
            <pc:docMk/>
            <pc:sldMk cId="3577161509" sldId="336"/>
            <ac:spMk id="27" creationId="{68AA8263-9BB9-78D1-D8DA-978D9BBA4ADE}"/>
          </ac:spMkLst>
        </pc:spChg>
        <pc:cxnChg chg="add mod">
          <ac:chgData name="Peter M Jones" userId="d159bd93-6825-45b6-aa35-4ad020ac4d97" providerId="ADAL" clId="{A01F8442-A875-4CBE-84F6-432A601F60E7}" dt="2024-08-14T09:07:40.904" v="3975" actId="1076"/>
          <ac:cxnSpMkLst>
            <pc:docMk/>
            <pc:sldMk cId="3577161509" sldId="336"/>
            <ac:cxnSpMk id="15" creationId="{1391EBC3-E491-4BB3-F301-91918CB2F9E0}"/>
          </ac:cxnSpMkLst>
        </pc:cxnChg>
        <pc:cxnChg chg="add mod">
          <ac:chgData name="Peter M Jones" userId="d159bd93-6825-45b6-aa35-4ad020ac4d97" providerId="ADAL" clId="{A01F8442-A875-4CBE-84F6-432A601F60E7}" dt="2024-08-14T09:07:40.904" v="3975" actId="1076"/>
          <ac:cxnSpMkLst>
            <pc:docMk/>
            <pc:sldMk cId="3577161509" sldId="336"/>
            <ac:cxnSpMk id="16" creationId="{62D6307D-8083-CA95-BF1F-46034A8AAFE4}"/>
          </ac:cxnSpMkLst>
        </pc:cxnChg>
        <pc:cxnChg chg="add mod">
          <ac:chgData name="Peter M Jones" userId="d159bd93-6825-45b6-aa35-4ad020ac4d97" providerId="ADAL" clId="{A01F8442-A875-4CBE-84F6-432A601F60E7}" dt="2024-08-14T09:07:40.904" v="3975" actId="1076"/>
          <ac:cxnSpMkLst>
            <pc:docMk/>
            <pc:sldMk cId="3577161509" sldId="336"/>
            <ac:cxnSpMk id="21" creationId="{0EBE9EE3-3DD9-74FF-B1E1-D8CE57B83DF9}"/>
          </ac:cxnSpMkLst>
        </pc:cxnChg>
        <pc:cxnChg chg="add mod">
          <ac:chgData name="Peter M Jones" userId="d159bd93-6825-45b6-aa35-4ad020ac4d97" providerId="ADAL" clId="{A01F8442-A875-4CBE-84F6-432A601F60E7}" dt="2024-08-14T09:07:40.904" v="3975" actId="1076"/>
          <ac:cxnSpMkLst>
            <pc:docMk/>
            <pc:sldMk cId="3577161509" sldId="336"/>
            <ac:cxnSpMk id="22" creationId="{17433E91-45EE-7C2C-8C66-AF7896B8B594}"/>
          </ac:cxnSpMkLst>
        </pc:cxnChg>
        <pc:cxnChg chg="add mod">
          <ac:chgData name="Peter M Jones" userId="d159bd93-6825-45b6-aa35-4ad020ac4d97" providerId="ADAL" clId="{A01F8442-A875-4CBE-84F6-432A601F60E7}" dt="2024-08-14T09:07:40.904" v="3975" actId="1076"/>
          <ac:cxnSpMkLst>
            <pc:docMk/>
            <pc:sldMk cId="3577161509" sldId="336"/>
            <ac:cxnSpMk id="25" creationId="{77C66000-F26D-DA08-5E67-124EC8BFBB93}"/>
          </ac:cxnSpMkLst>
        </pc:cxnChg>
      </pc:sldChg>
      <pc:sldChg chg="addSp delSp modSp new mod modNotesTx">
        <pc:chgData name="Peter M Jones" userId="d159bd93-6825-45b6-aa35-4ad020ac4d97" providerId="ADAL" clId="{A01F8442-A875-4CBE-84F6-432A601F60E7}" dt="2024-08-14T09:43:29.550" v="4580" actId="20577"/>
        <pc:sldMkLst>
          <pc:docMk/>
          <pc:sldMk cId="1575111322" sldId="337"/>
        </pc:sldMkLst>
        <pc:spChg chg="del">
          <ac:chgData name="Peter M Jones" userId="d159bd93-6825-45b6-aa35-4ad020ac4d97" providerId="ADAL" clId="{A01F8442-A875-4CBE-84F6-432A601F60E7}" dt="2024-08-14T09:33:53.774" v="4061" actId="478"/>
          <ac:spMkLst>
            <pc:docMk/>
            <pc:sldMk cId="1575111322" sldId="337"/>
            <ac:spMk id="2" creationId="{68CD4F6C-8008-CD6E-E4FF-2C264742F9AD}"/>
          </ac:spMkLst>
        </pc:spChg>
        <pc:spChg chg="del">
          <ac:chgData name="Peter M Jones" userId="d159bd93-6825-45b6-aa35-4ad020ac4d97" providerId="ADAL" clId="{A01F8442-A875-4CBE-84F6-432A601F60E7}" dt="2024-08-14T09:33:54.727" v="4062" actId="478"/>
          <ac:spMkLst>
            <pc:docMk/>
            <pc:sldMk cId="1575111322" sldId="337"/>
            <ac:spMk id="3" creationId="{36D12DD7-0A59-4FA5-9C58-9B132DA5E124}"/>
          </ac:spMkLst>
        </pc:spChg>
        <pc:spChg chg="add mod">
          <ac:chgData name="Peter M Jones" userId="d159bd93-6825-45b6-aa35-4ad020ac4d97" providerId="ADAL" clId="{A01F8442-A875-4CBE-84F6-432A601F60E7}" dt="2024-08-14T09:35:11.339" v="4091" actId="20577"/>
          <ac:spMkLst>
            <pc:docMk/>
            <pc:sldMk cId="1575111322" sldId="337"/>
            <ac:spMk id="4" creationId="{F9F61EAF-DE45-EF37-9200-F7A3BDFF6A72}"/>
          </ac:spMkLst>
        </pc:spChg>
        <pc:spChg chg="add mod">
          <ac:chgData name="Peter M Jones" userId="d159bd93-6825-45b6-aa35-4ad020ac4d97" providerId="ADAL" clId="{A01F8442-A875-4CBE-84F6-432A601F60E7}" dt="2024-08-14T09:43:29.550" v="4580" actId="20577"/>
          <ac:spMkLst>
            <pc:docMk/>
            <pc:sldMk cId="1575111322" sldId="337"/>
            <ac:spMk id="6" creationId="{49E1736C-7617-1306-C4C2-2566AA7C47DD}"/>
          </ac:spMkLst>
        </pc:spChg>
        <pc:picChg chg="add mod">
          <ac:chgData name="Peter M Jones" userId="d159bd93-6825-45b6-aa35-4ad020ac4d97" providerId="ADAL" clId="{A01F8442-A875-4CBE-84F6-432A601F60E7}" dt="2024-08-14T09:43:13.073" v="4567" actId="1076"/>
          <ac:picMkLst>
            <pc:docMk/>
            <pc:sldMk cId="1575111322" sldId="337"/>
            <ac:picMk id="5" creationId="{D6BDE143-7524-CEEE-54D1-89943AE42C40}"/>
          </ac:picMkLst>
        </pc:picChg>
      </pc:sldChg>
      <pc:sldChg chg="addSp delSp modSp new mod modAnim modNotesTx">
        <pc:chgData name="Peter M Jones" userId="d159bd93-6825-45b6-aa35-4ad020ac4d97" providerId="ADAL" clId="{A01F8442-A875-4CBE-84F6-432A601F60E7}" dt="2024-08-14T09:47:26.205" v="4714"/>
        <pc:sldMkLst>
          <pc:docMk/>
          <pc:sldMk cId="1594033228" sldId="338"/>
        </pc:sldMkLst>
        <pc:spChg chg="del">
          <ac:chgData name="Peter M Jones" userId="d159bd93-6825-45b6-aa35-4ad020ac4d97" providerId="ADAL" clId="{A01F8442-A875-4CBE-84F6-432A601F60E7}" dt="2024-08-14T09:44:06.531" v="4582" actId="478"/>
          <ac:spMkLst>
            <pc:docMk/>
            <pc:sldMk cId="1594033228" sldId="338"/>
            <ac:spMk id="2" creationId="{0E6FDA27-8BF1-CCAC-8E2E-E07FB5E0CF24}"/>
          </ac:spMkLst>
        </pc:spChg>
        <pc:spChg chg="del">
          <ac:chgData name="Peter M Jones" userId="d159bd93-6825-45b6-aa35-4ad020ac4d97" providerId="ADAL" clId="{A01F8442-A875-4CBE-84F6-432A601F60E7}" dt="2024-08-14T09:44:07.637" v="4583" actId="478"/>
          <ac:spMkLst>
            <pc:docMk/>
            <pc:sldMk cId="1594033228" sldId="338"/>
            <ac:spMk id="3" creationId="{DD56D037-1CB7-6500-8052-505F82429369}"/>
          </ac:spMkLst>
        </pc:spChg>
        <pc:spChg chg="add mod">
          <ac:chgData name="Peter M Jones" userId="d159bd93-6825-45b6-aa35-4ad020ac4d97" providerId="ADAL" clId="{A01F8442-A875-4CBE-84F6-432A601F60E7}" dt="2024-08-14T09:44:16.539" v="4591" actId="20577"/>
          <ac:spMkLst>
            <pc:docMk/>
            <pc:sldMk cId="1594033228" sldId="338"/>
            <ac:spMk id="4" creationId="{A42A1FAB-AD22-96BE-A5B6-40385388EE5D}"/>
          </ac:spMkLst>
        </pc:spChg>
        <pc:spChg chg="add mod">
          <ac:chgData name="Peter M Jones" userId="d159bd93-6825-45b6-aa35-4ad020ac4d97" providerId="ADAL" clId="{A01F8442-A875-4CBE-84F6-432A601F60E7}" dt="2024-08-14T09:46:17.319" v="4617" actId="1076"/>
          <ac:spMkLst>
            <pc:docMk/>
            <pc:sldMk cId="1594033228" sldId="338"/>
            <ac:spMk id="6" creationId="{7AB42262-6888-9005-6A79-97FA014729A3}"/>
          </ac:spMkLst>
        </pc:spChg>
        <pc:spChg chg="add mod">
          <ac:chgData name="Peter M Jones" userId="d159bd93-6825-45b6-aa35-4ad020ac4d97" providerId="ADAL" clId="{A01F8442-A875-4CBE-84F6-432A601F60E7}" dt="2024-08-14T09:46:17.319" v="4617" actId="1076"/>
          <ac:spMkLst>
            <pc:docMk/>
            <pc:sldMk cId="1594033228" sldId="338"/>
            <ac:spMk id="7" creationId="{96752B79-8FDA-5812-A647-96EBD5E28647}"/>
          </ac:spMkLst>
        </pc:spChg>
        <pc:spChg chg="add mod">
          <ac:chgData name="Peter M Jones" userId="d159bd93-6825-45b6-aa35-4ad020ac4d97" providerId="ADAL" clId="{A01F8442-A875-4CBE-84F6-432A601F60E7}" dt="2024-08-14T09:46:17.319" v="4617" actId="1076"/>
          <ac:spMkLst>
            <pc:docMk/>
            <pc:sldMk cId="1594033228" sldId="338"/>
            <ac:spMk id="9" creationId="{181F7EE5-5B90-CF22-9E5E-FE1ACF5D3160}"/>
          </ac:spMkLst>
        </pc:spChg>
        <pc:spChg chg="add mod">
          <ac:chgData name="Peter M Jones" userId="d159bd93-6825-45b6-aa35-4ad020ac4d97" providerId="ADAL" clId="{A01F8442-A875-4CBE-84F6-432A601F60E7}" dt="2024-08-14T09:46:17.319" v="4617" actId="1076"/>
          <ac:spMkLst>
            <pc:docMk/>
            <pc:sldMk cId="1594033228" sldId="338"/>
            <ac:spMk id="10" creationId="{9B54DD8F-BEC5-6EE1-74D6-B713D947B3D3}"/>
          </ac:spMkLst>
        </pc:spChg>
        <pc:spChg chg="add mod">
          <ac:chgData name="Peter M Jones" userId="d159bd93-6825-45b6-aa35-4ad020ac4d97" providerId="ADAL" clId="{A01F8442-A875-4CBE-84F6-432A601F60E7}" dt="2024-08-14T09:46:17.319" v="4617" actId="1076"/>
          <ac:spMkLst>
            <pc:docMk/>
            <pc:sldMk cId="1594033228" sldId="338"/>
            <ac:spMk id="12" creationId="{FD02A77F-C9D5-8175-CF0F-124EEEB9DD58}"/>
          </ac:spMkLst>
        </pc:spChg>
        <pc:spChg chg="add mod">
          <ac:chgData name="Peter M Jones" userId="d159bd93-6825-45b6-aa35-4ad020ac4d97" providerId="ADAL" clId="{A01F8442-A875-4CBE-84F6-432A601F60E7}" dt="2024-08-14T09:46:17.319" v="4617" actId="1076"/>
          <ac:spMkLst>
            <pc:docMk/>
            <pc:sldMk cId="1594033228" sldId="338"/>
            <ac:spMk id="13" creationId="{4E461455-19D2-092E-B3EB-28307DC0D1CE}"/>
          </ac:spMkLst>
        </pc:spChg>
        <pc:spChg chg="add mod">
          <ac:chgData name="Peter M Jones" userId="d159bd93-6825-45b6-aa35-4ad020ac4d97" providerId="ADAL" clId="{A01F8442-A875-4CBE-84F6-432A601F60E7}" dt="2024-08-14T09:47:22.308" v="4713" actId="1076"/>
          <ac:spMkLst>
            <pc:docMk/>
            <pc:sldMk cId="1594033228" sldId="338"/>
            <ac:spMk id="14" creationId="{0DCCB282-DB29-C662-3132-455409064F20}"/>
          </ac:spMkLst>
        </pc:spChg>
        <pc:picChg chg="add mod">
          <ac:chgData name="Peter M Jones" userId="d159bd93-6825-45b6-aa35-4ad020ac4d97" providerId="ADAL" clId="{A01F8442-A875-4CBE-84F6-432A601F60E7}" dt="2024-08-14T09:46:17.319" v="4617" actId="1076"/>
          <ac:picMkLst>
            <pc:docMk/>
            <pc:sldMk cId="1594033228" sldId="338"/>
            <ac:picMk id="5" creationId="{53EBFC54-B513-52C5-470A-DDC641BBBB18}"/>
          </ac:picMkLst>
        </pc:picChg>
        <pc:picChg chg="add mod">
          <ac:chgData name="Peter M Jones" userId="d159bd93-6825-45b6-aa35-4ad020ac4d97" providerId="ADAL" clId="{A01F8442-A875-4CBE-84F6-432A601F60E7}" dt="2024-08-14T09:46:17.319" v="4617" actId="1076"/>
          <ac:picMkLst>
            <pc:docMk/>
            <pc:sldMk cId="1594033228" sldId="338"/>
            <ac:picMk id="8" creationId="{4596967E-0B9C-B062-28AD-76B172F36726}"/>
          </ac:picMkLst>
        </pc:picChg>
        <pc:picChg chg="add mod">
          <ac:chgData name="Peter M Jones" userId="d159bd93-6825-45b6-aa35-4ad020ac4d97" providerId="ADAL" clId="{A01F8442-A875-4CBE-84F6-432A601F60E7}" dt="2024-08-14T09:46:17.319" v="4617" actId="1076"/>
          <ac:picMkLst>
            <pc:docMk/>
            <pc:sldMk cId="1594033228" sldId="338"/>
            <ac:picMk id="11" creationId="{0A6422EF-A538-4AAC-0F68-B373D71D4E80}"/>
          </ac:picMkLst>
        </pc:picChg>
      </pc:sldChg>
      <pc:sldChg chg="addSp delSp modSp new mod modAnim">
        <pc:chgData name="Peter M Jones" userId="d159bd93-6825-45b6-aa35-4ad020ac4d97" providerId="ADAL" clId="{A01F8442-A875-4CBE-84F6-432A601F60E7}" dt="2024-08-14T09:58:46.807" v="5080" actId="20577"/>
        <pc:sldMkLst>
          <pc:docMk/>
          <pc:sldMk cId="1691393590" sldId="339"/>
        </pc:sldMkLst>
        <pc:spChg chg="del">
          <ac:chgData name="Peter M Jones" userId="d159bd93-6825-45b6-aa35-4ad020ac4d97" providerId="ADAL" clId="{A01F8442-A875-4CBE-84F6-432A601F60E7}" dt="2024-08-14T09:48:03.104" v="4716" actId="478"/>
          <ac:spMkLst>
            <pc:docMk/>
            <pc:sldMk cId="1691393590" sldId="339"/>
            <ac:spMk id="2" creationId="{DDBFD5E7-F8E8-C76E-DCF9-ABC5381AD559}"/>
          </ac:spMkLst>
        </pc:spChg>
        <pc:spChg chg="del">
          <ac:chgData name="Peter M Jones" userId="d159bd93-6825-45b6-aa35-4ad020ac4d97" providerId="ADAL" clId="{A01F8442-A875-4CBE-84F6-432A601F60E7}" dt="2024-08-14T09:48:05.546" v="4718" actId="478"/>
          <ac:spMkLst>
            <pc:docMk/>
            <pc:sldMk cId="1691393590" sldId="339"/>
            <ac:spMk id="3" creationId="{8CB892C8-80B5-7F16-D1FA-9DD4573BC23E}"/>
          </ac:spMkLst>
        </pc:spChg>
        <pc:spChg chg="add mod">
          <ac:chgData name="Peter M Jones" userId="d159bd93-6825-45b6-aa35-4ad020ac4d97" providerId="ADAL" clId="{A01F8442-A875-4CBE-84F6-432A601F60E7}" dt="2024-08-14T09:58:46.807" v="5080" actId="20577"/>
          <ac:spMkLst>
            <pc:docMk/>
            <pc:sldMk cId="1691393590" sldId="339"/>
            <ac:spMk id="4" creationId="{60FE171B-6DFC-67D6-FAD3-7C6D54226415}"/>
          </ac:spMkLst>
        </pc:spChg>
        <pc:spChg chg="add del mod">
          <ac:chgData name="Peter M Jones" userId="d159bd93-6825-45b6-aa35-4ad020ac4d97" providerId="ADAL" clId="{A01F8442-A875-4CBE-84F6-432A601F60E7}" dt="2024-08-14T09:49:56.250" v="4720" actId="478"/>
          <ac:spMkLst>
            <pc:docMk/>
            <pc:sldMk cId="1691393590" sldId="339"/>
            <ac:spMk id="5" creationId="{D47BC3EC-A2AD-D43B-7DE5-B672210A69E9}"/>
          </ac:spMkLst>
        </pc:spChg>
        <pc:spChg chg="add mod">
          <ac:chgData name="Peter M Jones" userId="d159bd93-6825-45b6-aa35-4ad020ac4d97" providerId="ADAL" clId="{A01F8442-A875-4CBE-84F6-432A601F60E7}" dt="2024-08-14T09:51:06.329" v="4749" actId="20577"/>
          <ac:spMkLst>
            <pc:docMk/>
            <pc:sldMk cId="1691393590" sldId="339"/>
            <ac:spMk id="6" creationId="{B75A7D61-34F0-B6A2-4130-9A568645B147}"/>
          </ac:spMkLst>
        </pc:spChg>
        <pc:spChg chg="add mod">
          <ac:chgData name="Peter M Jones" userId="d159bd93-6825-45b6-aa35-4ad020ac4d97" providerId="ADAL" clId="{A01F8442-A875-4CBE-84F6-432A601F60E7}" dt="2024-08-14T09:51:39.602" v="4768" actId="207"/>
          <ac:spMkLst>
            <pc:docMk/>
            <pc:sldMk cId="1691393590" sldId="339"/>
            <ac:spMk id="7" creationId="{F9EAE6FE-739B-B8BA-B978-B65439978BB0}"/>
          </ac:spMkLst>
        </pc:spChg>
        <pc:spChg chg="add mod">
          <ac:chgData name="Peter M Jones" userId="d159bd93-6825-45b6-aa35-4ad020ac4d97" providerId="ADAL" clId="{A01F8442-A875-4CBE-84F6-432A601F60E7}" dt="2024-08-14T09:56:39.900" v="4886" actId="207"/>
          <ac:spMkLst>
            <pc:docMk/>
            <pc:sldMk cId="1691393590" sldId="339"/>
            <ac:spMk id="8" creationId="{46B67041-D0A7-27DB-8AAA-66AA5BFC0BC6}"/>
          </ac:spMkLst>
        </pc:spChg>
        <pc:spChg chg="add mod">
          <ac:chgData name="Peter M Jones" userId="d159bd93-6825-45b6-aa35-4ad020ac4d97" providerId="ADAL" clId="{A01F8442-A875-4CBE-84F6-432A601F60E7}" dt="2024-08-14T09:50:57.435" v="4737"/>
          <ac:spMkLst>
            <pc:docMk/>
            <pc:sldMk cId="1691393590" sldId="339"/>
            <ac:spMk id="9" creationId="{9B990A80-3CA8-069C-1209-94892DFA1AA0}"/>
          </ac:spMkLst>
        </pc:spChg>
        <pc:spChg chg="add mod">
          <ac:chgData name="Peter M Jones" userId="d159bd93-6825-45b6-aa35-4ad020ac4d97" providerId="ADAL" clId="{A01F8442-A875-4CBE-84F6-432A601F60E7}" dt="2024-08-14T09:54:07.415" v="4831" actId="20577"/>
          <ac:spMkLst>
            <pc:docMk/>
            <pc:sldMk cId="1691393590" sldId="339"/>
            <ac:spMk id="10" creationId="{EA695598-8CCC-FF66-9147-54E4BB9D01C4}"/>
          </ac:spMkLst>
        </pc:spChg>
        <pc:spChg chg="add mod">
          <ac:chgData name="Peter M Jones" userId="d159bd93-6825-45b6-aa35-4ad020ac4d97" providerId="ADAL" clId="{A01F8442-A875-4CBE-84F6-432A601F60E7}" dt="2024-08-14T09:50:57.435" v="4737"/>
          <ac:spMkLst>
            <pc:docMk/>
            <pc:sldMk cId="1691393590" sldId="339"/>
            <ac:spMk id="15" creationId="{F004F6CD-E068-A174-2C72-CD2B4E6E6928}"/>
          </ac:spMkLst>
        </pc:spChg>
        <pc:spChg chg="add mod">
          <ac:chgData name="Peter M Jones" userId="d159bd93-6825-45b6-aa35-4ad020ac4d97" providerId="ADAL" clId="{A01F8442-A875-4CBE-84F6-432A601F60E7}" dt="2024-08-14T09:54:31.242" v="4856" actId="122"/>
          <ac:spMkLst>
            <pc:docMk/>
            <pc:sldMk cId="1691393590" sldId="339"/>
            <ac:spMk id="17" creationId="{AA4D4C11-A955-3E76-136A-433C8A453B9B}"/>
          </ac:spMkLst>
        </pc:spChg>
        <pc:spChg chg="add mod">
          <ac:chgData name="Peter M Jones" userId="d159bd93-6825-45b6-aa35-4ad020ac4d97" providerId="ADAL" clId="{A01F8442-A875-4CBE-84F6-432A601F60E7}" dt="2024-08-14T09:54:27.009" v="4855" actId="122"/>
          <ac:spMkLst>
            <pc:docMk/>
            <pc:sldMk cId="1691393590" sldId="339"/>
            <ac:spMk id="18" creationId="{882FF1B7-C47B-CBC4-AF66-7EFE38844293}"/>
          </ac:spMkLst>
        </pc:spChg>
        <pc:spChg chg="add mod">
          <ac:chgData name="Peter M Jones" userId="d159bd93-6825-45b6-aa35-4ad020ac4d97" providerId="ADAL" clId="{A01F8442-A875-4CBE-84F6-432A601F60E7}" dt="2024-08-14T09:54:55.752" v="4858" actId="1076"/>
          <ac:spMkLst>
            <pc:docMk/>
            <pc:sldMk cId="1691393590" sldId="339"/>
            <ac:spMk id="19" creationId="{22BF90D5-828C-E49D-FD8C-A55210730595}"/>
          </ac:spMkLst>
        </pc:spChg>
        <pc:spChg chg="add mod">
          <ac:chgData name="Peter M Jones" userId="d159bd93-6825-45b6-aa35-4ad020ac4d97" providerId="ADAL" clId="{A01F8442-A875-4CBE-84F6-432A601F60E7}" dt="2024-08-14T09:54:55.752" v="4858" actId="1076"/>
          <ac:spMkLst>
            <pc:docMk/>
            <pc:sldMk cId="1691393590" sldId="339"/>
            <ac:spMk id="20" creationId="{71CD3460-042D-1CAA-1275-C600BE0EB321}"/>
          </ac:spMkLst>
        </pc:spChg>
        <pc:spChg chg="add mod">
          <ac:chgData name="Peter M Jones" userId="d159bd93-6825-45b6-aa35-4ad020ac4d97" providerId="ADAL" clId="{A01F8442-A875-4CBE-84F6-432A601F60E7}" dt="2024-08-14T09:56:50.493" v="4888"/>
          <ac:spMkLst>
            <pc:docMk/>
            <pc:sldMk cId="1691393590" sldId="339"/>
            <ac:spMk id="21" creationId="{42015E8A-1BCD-F9C1-F580-14195BB725DE}"/>
          </ac:spMkLst>
        </pc:spChg>
        <pc:spChg chg="add mod">
          <ac:chgData name="Peter M Jones" userId="d159bd93-6825-45b6-aa35-4ad020ac4d97" providerId="ADAL" clId="{A01F8442-A875-4CBE-84F6-432A601F60E7}" dt="2024-08-14T09:54:55.752" v="4858" actId="1076"/>
          <ac:spMkLst>
            <pc:docMk/>
            <pc:sldMk cId="1691393590" sldId="339"/>
            <ac:spMk id="22" creationId="{39FB0F9E-21A5-7B5D-4EAF-CE97E2A4F4CA}"/>
          </ac:spMkLst>
        </pc:spChg>
        <pc:spChg chg="add mod">
          <ac:chgData name="Peter M Jones" userId="d159bd93-6825-45b6-aa35-4ad020ac4d97" providerId="ADAL" clId="{A01F8442-A875-4CBE-84F6-432A601F60E7}" dt="2024-08-14T09:55:11.346" v="4863" actId="20577"/>
          <ac:spMkLst>
            <pc:docMk/>
            <pc:sldMk cId="1691393590" sldId="339"/>
            <ac:spMk id="23" creationId="{449CADAB-E2CE-E9F9-7A95-1D915555B1EE}"/>
          </ac:spMkLst>
        </pc:spChg>
        <pc:spChg chg="add mod ord">
          <ac:chgData name="Peter M Jones" userId="d159bd93-6825-45b6-aa35-4ad020ac4d97" providerId="ADAL" clId="{A01F8442-A875-4CBE-84F6-432A601F60E7}" dt="2024-08-14T09:55:24.157" v="4864" actId="170"/>
          <ac:spMkLst>
            <pc:docMk/>
            <pc:sldMk cId="1691393590" sldId="339"/>
            <ac:spMk id="28" creationId="{BE60E6C5-B2E4-F3F5-D403-8CFF93835422}"/>
          </ac:spMkLst>
        </pc:spChg>
        <pc:spChg chg="add mod">
          <ac:chgData name="Peter M Jones" userId="d159bd93-6825-45b6-aa35-4ad020ac4d97" providerId="ADAL" clId="{A01F8442-A875-4CBE-84F6-432A601F60E7}" dt="2024-08-14T09:54:55.752" v="4858" actId="1076"/>
          <ac:spMkLst>
            <pc:docMk/>
            <pc:sldMk cId="1691393590" sldId="339"/>
            <ac:spMk id="30" creationId="{E15A80C1-B56F-B5D2-C96C-1C5C8E38E028}"/>
          </ac:spMkLst>
        </pc:spChg>
        <pc:spChg chg="add mod">
          <ac:chgData name="Peter M Jones" userId="d159bd93-6825-45b6-aa35-4ad020ac4d97" providerId="ADAL" clId="{A01F8442-A875-4CBE-84F6-432A601F60E7}" dt="2024-08-14T09:54:55.752" v="4858" actId="1076"/>
          <ac:spMkLst>
            <pc:docMk/>
            <pc:sldMk cId="1691393590" sldId="339"/>
            <ac:spMk id="31" creationId="{7BB445DB-6C92-8161-29B1-165C5D35F225}"/>
          </ac:spMkLst>
        </pc:spChg>
        <pc:spChg chg="add mod">
          <ac:chgData name="Peter M Jones" userId="d159bd93-6825-45b6-aa35-4ad020ac4d97" providerId="ADAL" clId="{A01F8442-A875-4CBE-84F6-432A601F60E7}" dt="2024-08-14T09:58:31.824" v="5050" actId="1076"/>
          <ac:spMkLst>
            <pc:docMk/>
            <pc:sldMk cId="1691393590" sldId="339"/>
            <ac:spMk id="34" creationId="{D353B055-FA48-B219-748B-3B85A078C98D}"/>
          </ac:spMkLst>
        </pc:spChg>
        <pc:cxnChg chg="add mod">
          <ac:chgData name="Peter M Jones" userId="d159bd93-6825-45b6-aa35-4ad020ac4d97" providerId="ADAL" clId="{A01F8442-A875-4CBE-84F6-432A601F60E7}" dt="2024-08-14T09:50:57.435" v="4737"/>
          <ac:cxnSpMkLst>
            <pc:docMk/>
            <pc:sldMk cId="1691393590" sldId="339"/>
            <ac:cxnSpMk id="11" creationId="{1B4E7E80-EB72-FFB6-20C1-F94BC414E8A1}"/>
          </ac:cxnSpMkLst>
        </pc:cxnChg>
        <pc:cxnChg chg="add mod">
          <ac:chgData name="Peter M Jones" userId="d159bd93-6825-45b6-aa35-4ad020ac4d97" providerId="ADAL" clId="{A01F8442-A875-4CBE-84F6-432A601F60E7}" dt="2024-08-14T09:51:27.790" v="4766" actId="255"/>
          <ac:cxnSpMkLst>
            <pc:docMk/>
            <pc:sldMk cId="1691393590" sldId="339"/>
            <ac:cxnSpMk id="12" creationId="{F40D5C8E-621B-DCB7-EA05-6FB9A4746BF5}"/>
          </ac:cxnSpMkLst>
        </pc:cxnChg>
        <pc:cxnChg chg="add mod">
          <ac:chgData name="Peter M Jones" userId="d159bd93-6825-45b6-aa35-4ad020ac4d97" providerId="ADAL" clId="{A01F8442-A875-4CBE-84F6-432A601F60E7}" dt="2024-08-14T09:50:57.435" v="4737"/>
          <ac:cxnSpMkLst>
            <pc:docMk/>
            <pc:sldMk cId="1691393590" sldId="339"/>
            <ac:cxnSpMk id="13" creationId="{52248DA6-7001-5C83-2A61-BF9A9B9F9A6E}"/>
          </ac:cxnSpMkLst>
        </pc:cxnChg>
        <pc:cxnChg chg="add mod">
          <ac:chgData name="Peter M Jones" userId="d159bd93-6825-45b6-aa35-4ad020ac4d97" providerId="ADAL" clId="{A01F8442-A875-4CBE-84F6-432A601F60E7}" dt="2024-08-14T09:50:57.435" v="4737"/>
          <ac:cxnSpMkLst>
            <pc:docMk/>
            <pc:sldMk cId="1691393590" sldId="339"/>
            <ac:cxnSpMk id="14" creationId="{CB18CCBA-9004-8F47-6F98-9551E35B9054}"/>
          </ac:cxnSpMkLst>
        </pc:cxnChg>
        <pc:cxnChg chg="add mod">
          <ac:chgData name="Peter M Jones" userId="d159bd93-6825-45b6-aa35-4ad020ac4d97" providerId="ADAL" clId="{A01F8442-A875-4CBE-84F6-432A601F60E7}" dt="2024-08-14T09:50:57.435" v="4737"/>
          <ac:cxnSpMkLst>
            <pc:docMk/>
            <pc:sldMk cId="1691393590" sldId="339"/>
            <ac:cxnSpMk id="16" creationId="{9C4846D3-B588-49FB-2C33-46DB22D8E0F0}"/>
          </ac:cxnSpMkLst>
        </pc:cxnChg>
        <pc:cxnChg chg="add mod">
          <ac:chgData name="Peter M Jones" userId="d159bd93-6825-45b6-aa35-4ad020ac4d97" providerId="ADAL" clId="{A01F8442-A875-4CBE-84F6-432A601F60E7}" dt="2024-08-14T09:54:55.752" v="4858" actId="1076"/>
          <ac:cxnSpMkLst>
            <pc:docMk/>
            <pc:sldMk cId="1691393590" sldId="339"/>
            <ac:cxnSpMk id="24" creationId="{D9579F23-38F4-EB74-D96B-771289D87312}"/>
          </ac:cxnSpMkLst>
        </pc:cxnChg>
        <pc:cxnChg chg="add mod">
          <ac:chgData name="Peter M Jones" userId="d159bd93-6825-45b6-aa35-4ad020ac4d97" providerId="ADAL" clId="{A01F8442-A875-4CBE-84F6-432A601F60E7}" dt="2024-08-14T09:54:55.752" v="4858" actId="1076"/>
          <ac:cxnSpMkLst>
            <pc:docMk/>
            <pc:sldMk cId="1691393590" sldId="339"/>
            <ac:cxnSpMk id="25" creationId="{915C0BA8-4F9A-3040-2E82-F4BB55500ADE}"/>
          </ac:cxnSpMkLst>
        </pc:cxnChg>
        <pc:cxnChg chg="add mod">
          <ac:chgData name="Peter M Jones" userId="d159bd93-6825-45b6-aa35-4ad020ac4d97" providerId="ADAL" clId="{A01F8442-A875-4CBE-84F6-432A601F60E7}" dt="2024-08-14T09:55:04.227" v="4859" actId="14100"/>
          <ac:cxnSpMkLst>
            <pc:docMk/>
            <pc:sldMk cId="1691393590" sldId="339"/>
            <ac:cxnSpMk id="26" creationId="{C7E72542-0630-F031-D245-19FC33B1BFE6}"/>
          </ac:cxnSpMkLst>
        </pc:cxnChg>
        <pc:cxnChg chg="add mod">
          <ac:chgData name="Peter M Jones" userId="d159bd93-6825-45b6-aa35-4ad020ac4d97" providerId="ADAL" clId="{A01F8442-A875-4CBE-84F6-432A601F60E7}" dt="2024-08-14T09:54:55.752" v="4858" actId="1076"/>
          <ac:cxnSpMkLst>
            <pc:docMk/>
            <pc:sldMk cId="1691393590" sldId="339"/>
            <ac:cxnSpMk id="27" creationId="{940F75C8-D944-C996-C4AD-9F1BE47F99A6}"/>
          </ac:cxnSpMkLst>
        </pc:cxnChg>
        <pc:cxnChg chg="add mod">
          <ac:chgData name="Peter M Jones" userId="d159bd93-6825-45b6-aa35-4ad020ac4d97" providerId="ADAL" clId="{A01F8442-A875-4CBE-84F6-432A601F60E7}" dt="2024-08-14T09:55:07.170" v="4860" actId="14100"/>
          <ac:cxnSpMkLst>
            <pc:docMk/>
            <pc:sldMk cId="1691393590" sldId="339"/>
            <ac:cxnSpMk id="29" creationId="{4E2C4E3B-2945-84B0-A357-1C0376DABF6C}"/>
          </ac:cxnSpMkLst>
        </pc:cxnChg>
      </pc:sldChg>
      <pc:sldChg chg="addSp delSp modSp new mod modAnim">
        <pc:chgData name="Peter M Jones" userId="d159bd93-6825-45b6-aa35-4ad020ac4d97" providerId="ADAL" clId="{A01F8442-A875-4CBE-84F6-432A601F60E7}" dt="2024-08-14T10:39:46.219" v="6004" actId="1076"/>
        <pc:sldMkLst>
          <pc:docMk/>
          <pc:sldMk cId="3853723074" sldId="340"/>
        </pc:sldMkLst>
        <pc:spChg chg="del">
          <ac:chgData name="Peter M Jones" userId="d159bd93-6825-45b6-aa35-4ad020ac4d97" providerId="ADAL" clId="{A01F8442-A875-4CBE-84F6-432A601F60E7}" dt="2024-08-14T10:00:23.836" v="5082" actId="478"/>
          <ac:spMkLst>
            <pc:docMk/>
            <pc:sldMk cId="3853723074" sldId="340"/>
            <ac:spMk id="2" creationId="{320A5B4A-0074-A6AB-788B-FCAE3B565153}"/>
          </ac:spMkLst>
        </pc:spChg>
        <pc:spChg chg="del">
          <ac:chgData name="Peter M Jones" userId="d159bd93-6825-45b6-aa35-4ad020ac4d97" providerId="ADAL" clId="{A01F8442-A875-4CBE-84F6-432A601F60E7}" dt="2024-08-14T10:00:25.322" v="5083" actId="478"/>
          <ac:spMkLst>
            <pc:docMk/>
            <pc:sldMk cId="3853723074" sldId="340"/>
            <ac:spMk id="3" creationId="{C46417D5-0D70-0278-996C-C14FC5366C0C}"/>
          </ac:spMkLst>
        </pc:spChg>
        <pc:spChg chg="add mod">
          <ac:chgData name="Peter M Jones" userId="d159bd93-6825-45b6-aa35-4ad020ac4d97" providerId="ADAL" clId="{A01F8442-A875-4CBE-84F6-432A601F60E7}" dt="2024-08-14T10:00:40.833" v="5124" actId="20577"/>
          <ac:spMkLst>
            <pc:docMk/>
            <pc:sldMk cId="3853723074" sldId="340"/>
            <ac:spMk id="4" creationId="{04EBF356-5BD5-05F5-C243-E53C8E20EB5A}"/>
          </ac:spMkLst>
        </pc:spChg>
        <pc:spChg chg="add del mod">
          <ac:chgData name="Peter M Jones" userId="d159bd93-6825-45b6-aa35-4ad020ac4d97" providerId="ADAL" clId="{A01F8442-A875-4CBE-84F6-432A601F60E7}" dt="2024-08-14T10:01:07.771" v="5127"/>
          <ac:spMkLst>
            <pc:docMk/>
            <pc:sldMk cId="3853723074" sldId="340"/>
            <ac:spMk id="5" creationId="{4FF8F41D-666F-6BEF-B638-89EAB0F870AA}"/>
          </ac:spMkLst>
        </pc:spChg>
        <pc:spChg chg="add mod">
          <ac:chgData name="Peter M Jones" userId="d159bd93-6825-45b6-aa35-4ad020ac4d97" providerId="ADAL" clId="{A01F8442-A875-4CBE-84F6-432A601F60E7}" dt="2024-08-14T10:03:54.733" v="5353" actId="20577"/>
          <ac:spMkLst>
            <pc:docMk/>
            <pc:sldMk cId="3853723074" sldId="340"/>
            <ac:spMk id="6" creationId="{0BB47925-55FB-A186-A163-CC066DBCD3F9}"/>
          </ac:spMkLst>
        </pc:spChg>
        <pc:spChg chg="add mod">
          <ac:chgData name="Peter M Jones" userId="d159bd93-6825-45b6-aa35-4ad020ac4d97" providerId="ADAL" clId="{A01F8442-A875-4CBE-84F6-432A601F60E7}" dt="2024-08-14T10:39:46.219" v="6004" actId="1076"/>
          <ac:spMkLst>
            <pc:docMk/>
            <pc:sldMk cId="3853723074" sldId="340"/>
            <ac:spMk id="8" creationId="{175CA320-DD96-FE85-3E45-C58F8981E3E4}"/>
          </ac:spMkLst>
        </pc:spChg>
        <pc:spChg chg="add del mod">
          <ac:chgData name="Peter M Jones" userId="d159bd93-6825-45b6-aa35-4ad020ac4d97" providerId="ADAL" clId="{A01F8442-A875-4CBE-84F6-432A601F60E7}" dt="2024-08-14T10:05:55.670" v="5425" actId="478"/>
          <ac:spMkLst>
            <pc:docMk/>
            <pc:sldMk cId="3853723074" sldId="340"/>
            <ac:spMk id="9" creationId="{6A774706-5146-BF01-B634-BA85F79F5296}"/>
          </ac:spMkLst>
        </pc:spChg>
        <pc:spChg chg="add mod">
          <ac:chgData name="Peter M Jones" userId="d159bd93-6825-45b6-aa35-4ad020ac4d97" providerId="ADAL" clId="{A01F8442-A875-4CBE-84F6-432A601F60E7}" dt="2024-08-14T10:06:49.189" v="5444" actId="1076"/>
          <ac:spMkLst>
            <pc:docMk/>
            <pc:sldMk cId="3853723074" sldId="340"/>
            <ac:spMk id="10" creationId="{F692AB55-47EF-E8B1-4719-C1B7E60645DD}"/>
          </ac:spMkLst>
        </pc:spChg>
        <pc:spChg chg="add mod">
          <ac:chgData name="Peter M Jones" userId="d159bd93-6825-45b6-aa35-4ad020ac4d97" providerId="ADAL" clId="{A01F8442-A875-4CBE-84F6-432A601F60E7}" dt="2024-08-14T10:06:53.073" v="5445" actId="1076"/>
          <ac:spMkLst>
            <pc:docMk/>
            <pc:sldMk cId="3853723074" sldId="340"/>
            <ac:spMk id="11" creationId="{6DA893E1-703C-619E-9B98-59EB5B32D786}"/>
          </ac:spMkLst>
        </pc:spChg>
        <pc:picChg chg="add mod">
          <ac:chgData name="Peter M Jones" userId="d159bd93-6825-45b6-aa35-4ad020ac4d97" providerId="ADAL" clId="{A01F8442-A875-4CBE-84F6-432A601F60E7}" dt="2024-08-14T10:06:49.189" v="5444" actId="1076"/>
          <ac:picMkLst>
            <pc:docMk/>
            <pc:sldMk cId="3853723074" sldId="340"/>
            <ac:picMk id="7" creationId="{5BFD27C3-FC90-23C2-2139-476E74F389B5}"/>
          </ac:picMkLst>
        </pc:picChg>
      </pc:sldChg>
      <pc:sldChg chg="addSp delSp modSp new mod ord modAnim">
        <pc:chgData name="Peter M Jones" userId="d159bd93-6825-45b6-aa35-4ad020ac4d97" providerId="ADAL" clId="{A01F8442-A875-4CBE-84F6-432A601F60E7}" dt="2024-08-14T10:12:38.580" v="5615"/>
        <pc:sldMkLst>
          <pc:docMk/>
          <pc:sldMk cId="311502514" sldId="341"/>
        </pc:sldMkLst>
        <pc:spChg chg="del">
          <ac:chgData name="Peter M Jones" userId="d159bd93-6825-45b6-aa35-4ad020ac4d97" providerId="ADAL" clId="{A01F8442-A875-4CBE-84F6-432A601F60E7}" dt="2024-08-14T10:07:31.629" v="5447" actId="478"/>
          <ac:spMkLst>
            <pc:docMk/>
            <pc:sldMk cId="311502514" sldId="341"/>
            <ac:spMk id="2" creationId="{8251B66A-B1B2-C424-1C35-57B80DE340AE}"/>
          </ac:spMkLst>
        </pc:spChg>
        <pc:spChg chg="del">
          <ac:chgData name="Peter M Jones" userId="d159bd93-6825-45b6-aa35-4ad020ac4d97" providerId="ADAL" clId="{A01F8442-A875-4CBE-84F6-432A601F60E7}" dt="2024-08-14T10:07:32.447" v="5448" actId="478"/>
          <ac:spMkLst>
            <pc:docMk/>
            <pc:sldMk cId="311502514" sldId="341"/>
            <ac:spMk id="3" creationId="{444B8A31-779F-A1A5-F93D-8873B51320AE}"/>
          </ac:spMkLst>
        </pc:spChg>
        <pc:spChg chg="add mod">
          <ac:chgData name="Peter M Jones" userId="d159bd93-6825-45b6-aa35-4ad020ac4d97" providerId="ADAL" clId="{A01F8442-A875-4CBE-84F6-432A601F60E7}" dt="2024-08-14T10:08:23.075" v="5475" actId="20577"/>
          <ac:spMkLst>
            <pc:docMk/>
            <pc:sldMk cId="311502514" sldId="341"/>
            <ac:spMk id="5" creationId="{3B632AFF-E41B-B9EF-8B04-BAE4013B3A97}"/>
          </ac:spMkLst>
        </pc:spChg>
        <pc:spChg chg="add mod">
          <ac:chgData name="Peter M Jones" userId="d159bd93-6825-45b6-aa35-4ad020ac4d97" providerId="ADAL" clId="{A01F8442-A875-4CBE-84F6-432A601F60E7}" dt="2024-08-14T10:11:45.224" v="5613" actId="207"/>
          <ac:spMkLst>
            <pc:docMk/>
            <pc:sldMk cId="311502514" sldId="341"/>
            <ac:spMk id="6" creationId="{4D14D315-D387-A923-FAA3-767BD3887739}"/>
          </ac:spMkLst>
        </pc:spChg>
        <pc:spChg chg="add mod">
          <ac:chgData name="Peter M Jones" userId="d159bd93-6825-45b6-aa35-4ad020ac4d97" providerId="ADAL" clId="{A01F8442-A875-4CBE-84F6-432A601F60E7}" dt="2024-08-14T10:11:40.699" v="5612" actId="1076"/>
          <ac:spMkLst>
            <pc:docMk/>
            <pc:sldMk cId="311502514" sldId="341"/>
            <ac:spMk id="7" creationId="{4A8F6DDD-9F8D-2AD4-380E-889E64017104}"/>
          </ac:spMkLst>
        </pc:spChg>
        <pc:spChg chg="add mod">
          <ac:chgData name="Peter M Jones" userId="d159bd93-6825-45b6-aa35-4ad020ac4d97" providerId="ADAL" clId="{A01F8442-A875-4CBE-84F6-432A601F60E7}" dt="2024-08-14T10:11:40.699" v="5612" actId="1076"/>
          <ac:spMkLst>
            <pc:docMk/>
            <pc:sldMk cId="311502514" sldId="341"/>
            <ac:spMk id="8" creationId="{411047BD-084D-31CB-E520-3A624187DAFA}"/>
          </ac:spMkLst>
        </pc:spChg>
        <pc:picChg chg="add mod">
          <ac:chgData name="Peter M Jones" userId="d159bd93-6825-45b6-aa35-4ad020ac4d97" providerId="ADAL" clId="{A01F8442-A875-4CBE-84F6-432A601F60E7}" dt="2024-08-14T10:11:40.699" v="5612" actId="1076"/>
          <ac:picMkLst>
            <pc:docMk/>
            <pc:sldMk cId="311502514" sldId="341"/>
            <ac:picMk id="4" creationId="{40A64B9B-7649-121A-A532-BD1A48159FB4}"/>
          </ac:picMkLst>
        </pc:picChg>
      </pc:sldChg>
      <pc:sldChg chg="addSp delSp modSp new mod modAnim">
        <pc:chgData name="Peter M Jones" userId="d159bd93-6825-45b6-aa35-4ad020ac4d97" providerId="ADAL" clId="{A01F8442-A875-4CBE-84F6-432A601F60E7}" dt="2024-08-14T10:17:47.030" v="5960" actId="1076"/>
        <pc:sldMkLst>
          <pc:docMk/>
          <pc:sldMk cId="111468975" sldId="342"/>
        </pc:sldMkLst>
        <pc:spChg chg="del">
          <ac:chgData name="Peter M Jones" userId="d159bd93-6825-45b6-aa35-4ad020ac4d97" providerId="ADAL" clId="{A01F8442-A875-4CBE-84F6-432A601F60E7}" dt="2024-08-14T10:13:06.069" v="5617" actId="478"/>
          <ac:spMkLst>
            <pc:docMk/>
            <pc:sldMk cId="111468975" sldId="342"/>
            <ac:spMk id="2" creationId="{02631A5D-97DC-7BEF-D00E-A81D636FC097}"/>
          </ac:spMkLst>
        </pc:spChg>
        <pc:spChg chg="del">
          <ac:chgData name="Peter M Jones" userId="d159bd93-6825-45b6-aa35-4ad020ac4d97" providerId="ADAL" clId="{A01F8442-A875-4CBE-84F6-432A601F60E7}" dt="2024-08-14T10:13:07.573" v="5618" actId="478"/>
          <ac:spMkLst>
            <pc:docMk/>
            <pc:sldMk cId="111468975" sldId="342"/>
            <ac:spMk id="3" creationId="{78EC3A94-A821-B008-CB80-4BDECC73781F}"/>
          </ac:spMkLst>
        </pc:spChg>
        <pc:spChg chg="add mod">
          <ac:chgData name="Peter M Jones" userId="d159bd93-6825-45b6-aa35-4ad020ac4d97" providerId="ADAL" clId="{A01F8442-A875-4CBE-84F6-432A601F60E7}" dt="2024-08-14T10:13:33.227" v="5667" actId="20577"/>
          <ac:spMkLst>
            <pc:docMk/>
            <pc:sldMk cId="111468975" sldId="342"/>
            <ac:spMk id="4" creationId="{D382ED38-6FB0-2988-648D-D7867CC36C9C}"/>
          </ac:spMkLst>
        </pc:spChg>
        <pc:spChg chg="add mod">
          <ac:chgData name="Peter M Jones" userId="d159bd93-6825-45b6-aa35-4ad020ac4d97" providerId="ADAL" clId="{A01F8442-A875-4CBE-84F6-432A601F60E7}" dt="2024-08-14T10:13:46.084" v="5668"/>
          <ac:spMkLst>
            <pc:docMk/>
            <pc:sldMk cId="111468975" sldId="342"/>
            <ac:spMk id="5" creationId="{0396CC3F-262A-F725-9801-37524E410517}"/>
          </ac:spMkLst>
        </pc:spChg>
        <pc:spChg chg="add mod">
          <ac:chgData name="Peter M Jones" userId="d159bd93-6825-45b6-aa35-4ad020ac4d97" providerId="ADAL" clId="{A01F8442-A875-4CBE-84F6-432A601F60E7}" dt="2024-08-14T10:13:46.084" v="5668"/>
          <ac:spMkLst>
            <pc:docMk/>
            <pc:sldMk cId="111468975" sldId="342"/>
            <ac:spMk id="6" creationId="{474CE330-FDD7-3D1E-BD1A-6B57D9CBE0CB}"/>
          </ac:spMkLst>
        </pc:spChg>
        <pc:spChg chg="add mod">
          <ac:chgData name="Peter M Jones" userId="d159bd93-6825-45b6-aa35-4ad020ac4d97" providerId="ADAL" clId="{A01F8442-A875-4CBE-84F6-432A601F60E7}" dt="2024-08-14T10:13:46.084" v="5668"/>
          <ac:spMkLst>
            <pc:docMk/>
            <pc:sldMk cId="111468975" sldId="342"/>
            <ac:spMk id="7" creationId="{A88837F3-9176-C071-2ADE-64122B3A03D1}"/>
          </ac:spMkLst>
        </pc:spChg>
        <pc:spChg chg="add mod">
          <ac:chgData name="Peter M Jones" userId="d159bd93-6825-45b6-aa35-4ad020ac4d97" providerId="ADAL" clId="{A01F8442-A875-4CBE-84F6-432A601F60E7}" dt="2024-08-14T10:13:46.084" v="5668"/>
          <ac:spMkLst>
            <pc:docMk/>
            <pc:sldMk cId="111468975" sldId="342"/>
            <ac:spMk id="8" creationId="{A6001832-3B47-033C-4FAD-86757B6A0835}"/>
          </ac:spMkLst>
        </pc:spChg>
        <pc:spChg chg="add mod">
          <ac:chgData name="Peter M Jones" userId="d159bd93-6825-45b6-aa35-4ad020ac4d97" providerId="ADAL" clId="{A01F8442-A875-4CBE-84F6-432A601F60E7}" dt="2024-08-14T10:13:46.084" v="5668"/>
          <ac:spMkLst>
            <pc:docMk/>
            <pc:sldMk cId="111468975" sldId="342"/>
            <ac:spMk id="9" creationId="{195AA3F8-C5AE-C22A-3019-F4ED760FFBD3}"/>
          </ac:spMkLst>
        </pc:spChg>
        <pc:spChg chg="add mod">
          <ac:chgData name="Peter M Jones" userId="d159bd93-6825-45b6-aa35-4ad020ac4d97" providerId="ADAL" clId="{A01F8442-A875-4CBE-84F6-432A601F60E7}" dt="2024-08-14T10:13:57.131" v="5669" actId="1076"/>
          <ac:spMkLst>
            <pc:docMk/>
            <pc:sldMk cId="111468975" sldId="342"/>
            <ac:spMk id="14" creationId="{8E609E4E-A519-0788-254A-886CAC59F5FA}"/>
          </ac:spMkLst>
        </pc:spChg>
        <pc:spChg chg="add mod">
          <ac:chgData name="Peter M Jones" userId="d159bd93-6825-45b6-aa35-4ad020ac4d97" providerId="ADAL" clId="{A01F8442-A875-4CBE-84F6-432A601F60E7}" dt="2024-08-14T10:17:47.030" v="5960" actId="1076"/>
          <ac:spMkLst>
            <pc:docMk/>
            <pc:sldMk cId="111468975" sldId="342"/>
            <ac:spMk id="19" creationId="{A5772A33-8BF3-9C54-C241-5D576427D8E4}"/>
          </ac:spMkLst>
        </pc:spChg>
        <pc:cxnChg chg="add mod">
          <ac:chgData name="Peter M Jones" userId="d159bd93-6825-45b6-aa35-4ad020ac4d97" providerId="ADAL" clId="{A01F8442-A875-4CBE-84F6-432A601F60E7}" dt="2024-08-14T10:13:46.084" v="5668"/>
          <ac:cxnSpMkLst>
            <pc:docMk/>
            <pc:sldMk cId="111468975" sldId="342"/>
            <ac:cxnSpMk id="10" creationId="{69423894-D173-43C9-E2A5-86299E46FA71}"/>
          </ac:cxnSpMkLst>
        </pc:cxnChg>
        <pc:cxnChg chg="add mod">
          <ac:chgData name="Peter M Jones" userId="d159bd93-6825-45b6-aa35-4ad020ac4d97" providerId="ADAL" clId="{A01F8442-A875-4CBE-84F6-432A601F60E7}" dt="2024-08-14T10:13:46.084" v="5668"/>
          <ac:cxnSpMkLst>
            <pc:docMk/>
            <pc:sldMk cId="111468975" sldId="342"/>
            <ac:cxnSpMk id="11" creationId="{D3A5C34E-5312-D217-6232-D43C83D443CC}"/>
          </ac:cxnSpMkLst>
        </pc:cxnChg>
        <pc:cxnChg chg="add mod">
          <ac:chgData name="Peter M Jones" userId="d159bd93-6825-45b6-aa35-4ad020ac4d97" providerId="ADAL" clId="{A01F8442-A875-4CBE-84F6-432A601F60E7}" dt="2024-08-14T10:13:46.084" v="5668"/>
          <ac:cxnSpMkLst>
            <pc:docMk/>
            <pc:sldMk cId="111468975" sldId="342"/>
            <ac:cxnSpMk id="12" creationId="{D27C3B96-E7A5-54C0-881C-5F7DF3DC1FF2}"/>
          </ac:cxnSpMkLst>
        </pc:cxnChg>
        <pc:cxnChg chg="add mod">
          <ac:chgData name="Peter M Jones" userId="d159bd93-6825-45b6-aa35-4ad020ac4d97" providerId="ADAL" clId="{A01F8442-A875-4CBE-84F6-432A601F60E7}" dt="2024-08-14T10:13:46.084" v="5668"/>
          <ac:cxnSpMkLst>
            <pc:docMk/>
            <pc:sldMk cId="111468975" sldId="342"/>
            <ac:cxnSpMk id="13" creationId="{A93B36F5-AE9F-52C4-7237-9B3E798AF594}"/>
          </ac:cxnSpMkLst>
        </pc:cxnChg>
        <pc:cxnChg chg="add mod">
          <ac:chgData name="Peter M Jones" userId="d159bd93-6825-45b6-aa35-4ad020ac4d97" providerId="ADAL" clId="{A01F8442-A875-4CBE-84F6-432A601F60E7}" dt="2024-08-14T10:14:01.257" v="5670" actId="14100"/>
          <ac:cxnSpMkLst>
            <pc:docMk/>
            <pc:sldMk cId="111468975" sldId="342"/>
            <ac:cxnSpMk id="15" creationId="{6BBBD239-DCEA-4847-43C1-34640FBA58D3}"/>
          </ac:cxnSpMkLst>
        </pc:cxnChg>
        <pc:cxnChg chg="add mod">
          <ac:chgData name="Peter M Jones" userId="d159bd93-6825-45b6-aa35-4ad020ac4d97" providerId="ADAL" clId="{A01F8442-A875-4CBE-84F6-432A601F60E7}" dt="2024-08-14T10:14:11.965" v="5673" actId="14100"/>
          <ac:cxnSpMkLst>
            <pc:docMk/>
            <pc:sldMk cId="111468975" sldId="342"/>
            <ac:cxnSpMk id="17" creationId="{4419C171-1CC5-71E1-D9ED-BE045FA7A7F2}"/>
          </ac:cxnSpMkLst>
        </pc:cxnChg>
      </pc:sldChg>
      <pc:sldChg chg="addSp delSp modSp new mod modAnim modNotesTx">
        <pc:chgData name="Peter M Jones" userId="d159bd93-6825-45b6-aa35-4ad020ac4d97" providerId="ADAL" clId="{A01F8442-A875-4CBE-84F6-432A601F60E7}" dt="2024-08-14T10:47:42.018" v="6487" actId="1076"/>
        <pc:sldMkLst>
          <pc:docMk/>
          <pc:sldMk cId="700021006" sldId="343"/>
        </pc:sldMkLst>
        <pc:spChg chg="del">
          <ac:chgData name="Peter M Jones" userId="d159bd93-6825-45b6-aa35-4ad020ac4d97" providerId="ADAL" clId="{A01F8442-A875-4CBE-84F6-432A601F60E7}" dt="2024-08-14T10:27:29.869" v="5967" actId="478"/>
          <ac:spMkLst>
            <pc:docMk/>
            <pc:sldMk cId="700021006" sldId="343"/>
            <ac:spMk id="2" creationId="{EADFB9EF-DD3F-CD0F-E3C4-272ECCCC34CD}"/>
          </ac:spMkLst>
        </pc:spChg>
        <pc:spChg chg="del">
          <ac:chgData name="Peter M Jones" userId="d159bd93-6825-45b6-aa35-4ad020ac4d97" providerId="ADAL" clId="{A01F8442-A875-4CBE-84F6-432A601F60E7}" dt="2024-08-14T10:27:31.042" v="5968" actId="478"/>
          <ac:spMkLst>
            <pc:docMk/>
            <pc:sldMk cId="700021006" sldId="343"/>
            <ac:spMk id="3" creationId="{666698D1-414E-2017-7D68-DBAE1EC33D48}"/>
          </ac:spMkLst>
        </pc:spChg>
        <pc:spChg chg="add mod">
          <ac:chgData name="Peter M Jones" userId="d159bd93-6825-45b6-aa35-4ad020ac4d97" providerId="ADAL" clId="{A01F8442-A875-4CBE-84F6-432A601F60E7}" dt="2024-08-14T10:27:27.379" v="5966" actId="20577"/>
          <ac:spMkLst>
            <pc:docMk/>
            <pc:sldMk cId="700021006" sldId="343"/>
            <ac:spMk id="4" creationId="{D0AEF6BD-577F-8A81-2AEF-EEBD11A35F97}"/>
          </ac:spMkLst>
        </pc:spChg>
        <pc:spChg chg="add mod">
          <ac:chgData name="Peter M Jones" userId="d159bd93-6825-45b6-aa35-4ad020ac4d97" providerId="ADAL" clId="{A01F8442-A875-4CBE-84F6-432A601F60E7}" dt="2024-08-14T10:47:36.523" v="6486" actId="1076"/>
          <ac:spMkLst>
            <pc:docMk/>
            <pc:sldMk cId="700021006" sldId="343"/>
            <ac:spMk id="6" creationId="{75F07BCC-3AA6-44E0-E0B1-7C2284B679A4}"/>
          </ac:spMkLst>
        </pc:spChg>
        <pc:spChg chg="add mod">
          <ac:chgData name="Peter M Jones" userId="d159bd93-6825-45b6-aa35-4ad020ac4d97" providerId="ADAL" clId="{A01F8442-A875-4CBE-84F6-432A601F60E7}" dt="2024-08-14T10:47:36.523" v="6486" actId="1076"/>
          <ac:spMkLst>
            <pc:docMk/>
            <pc:sldMk cId="700021006" sldId="343"/>
            <ac:spMk id="7" creationId="{C1990922-6465-CC15-7F9E-4E34B0592AAF}"/>
          </ac:spMkLst>
        </pc:spChg>
        <pc:spChg chg="add mod">
          <ac:chgData name="Peter M Jones" userId="d159bd93-6825-45b6-aa35-4ad020ac4d97" providerId="ADAL" clId="{A01F8442-A875-4CBE-84F6-432A601F60E7}" dt="2024-08-14T10:47:36.523" v="6486" actId="1076"/>
          <ac:spMkLst>
            <pc:docMk/>
            <pc:sldMk cId="700021006" sldId="343"/>
            <ac:spMk id="8" creationId="{E9F12FEA-D85F-0537-24AD-A2BE5F2BC7F4}"/>
          </ac:spMkLst>
        </pc:spChg>
        <pc:spChg chg="add del mod">
          <ac:chgData name="Peter M Jones" userId="d159bd93-6825-45b6-aa35-4ad020ac4d97" providerId="ADAL" clId="{A01F8442-A875-4CBE-84F6-432A601F60E7}" dt="2024-08-14T10:43:53.908" v="6104" actId="478"/>
          <ac:spMkLst>
            <pc:docMk/>
            <pc:sldMk cId="700021006" sldId="343"/>
            <ac:spMk id="9" creationId="{F7EB5EC1-281B-8A51-9802-DBFE27494370}"/>
          </ac:spMkLst>
        </pc:spChg>
        <pc:spChg chg="add del mod">
          <ac:chgData name="Peter M Jones" userId="d159bd93-6825-45b6-aa35-4ad020ac4d97" providerId="ADAL" clId="{A01F8442-A875-4CBE-84F6-432A601F60E7}" dt="2024-08-14T10:43:49.190" v="6102" actId="11529"/>
          <ac:spMkLst>
            <pc:docMk/>
            <pc:sldMk cId="700021006" sldId="343"/>
            <ac:spMk id="10" creationId="{E2D094B0-2CD9-36D7-E26A-1058C9267830}"/>
          </ac:spMkLst>
        </pc:spChg>
        <pc:spChg chg="add mod">
          <ac:chgData name="Peter M Jones" userId="d159bd93-6825-45b6-aa35-4ad020ac4d97" providerId="ADAL" clId="{A01F8442-A875-4CBE-84F6-432A601F60E7}" dt="2024-08-14T10:43:45.779" v="6091" actId="1076"/>
          <ac:spMkLst>
            <pc:docMk/>
            <pc:sldMk cId="700021006" sldId="343"/>
            <ac:spMk id="11" creationId="{6CC4805D-65D3-753E-7048-73D4E38856C6}"/>
          </ac:spMkLst>
        </pc:spChg>
        <pc:spChg chg="add mod">
          <ac:chgData name="Peter M Jones" userId="d159bd93-6825-45b6-aa35-4ad020ac4d97" providerId="ADAL" clId="{A01F8442-A875-4CBE-84F6-432A601F60E7}" dt="2024-08-14T10:43:45.779" v="6091" actId="1076"/>
          <ac:spMkLst>
            <pc:docMk/>
            <pc:sldMk cId="700021006" sldId="343"/>
            <ac:spMk id="12" creationId="{DBD207AF-47CE-FED6-50BE-F4B3FB53C75F}"/>
          </ac:spMkLst>
        </pc:spChg>
        <pc:spChg chg="add mod">
          <ac:chgData name="Peter M Jones" userId="d159bd93-6825-45b6-aa35-4ad020ac4d97" providerId="ADAL" clId="{A01F8442-A875-4CBE-84F6-432A601F60E7}" dt="2024-08-14T10:47:36.523" v="6486" actId="1076"/>
          <ac:spMkLst>
            <pc:docMk/>
            <pc:sldMk cId="700021006" sldId="343"/>
            <ac:spMk id="13" creationId="{3EBAE354-A91E-6D76-AC25-69ECDD87DCA5}"/>
          </ac:spMkLst>
        </pc:spChg>
        <pc:spChg chg="add mod">
          <ac:chgData name="Peter M Jones" userId="d159bd93-6825-45b6-aa35-4ad020ac4d97" providerId="ADAL" clId="{A01F8442-A875-4CBE-84F6-432A601F60E7}" dt="2024-08-14T10:47:42.018" v="6487" actId="1076"/>
          <ac:spMkLst>
            <pc:docMk/>
            <pc:sldMk cId="700021006" sldId="343"/>
            <ac:spMk id="14" creationId="{898BB718-9C76-AADB-3EAB-6C2E6A246927}"/>
          </ac:spMkLst>
        </pc:spChg>
        <pc:picChg chg="add mod">
          <ac:chgData name="Peter M Jones" userId="d159bd93-6825-45b6-aa35-4ad020ac4d97" providerId="ADAL" clId="{A01F8442-A875-4CBE-84F6-432A601F60E7}" dt="2024-08-14T10:47:36.523" v="6486" actId="1076"/>
          <ac:picMkLst>
            <pc:docMk/>
            <pc:sldMk cId="700021006" sldId="343"/>
            <ac:picMk id="5" creationId="{C5A6A3F0-AAF9-C22A-70F7-B5C8230431C5}"/>
          </ac:picMkLst>
        </pc:picChg>
      </pc:sldChg>
      <pc:sldChg chg="addSp delSp modSp new mod modAnim">
        <pc:chgData name="Peter M Jones" userId="d159bd93-6825-45b6-aa35-4ad020ac4d97" providerId="ADAL" clId="{A01F8442-A875-4CBE-84F6-432A601F60E7}" dt="2024-08-14T11:00:11.321" v="6983" actId="1076"/>
        <pc:sldMkLst>
          <pc:docMk/>
          <pc:sldMk cId="2516248333" sldId="344"/>
        </pc:sldMkLst>
        <pc:spChg chg="del">
          <ac:chgData name="Peter M Jones" userId="d159bd93-6825-45b6-aa35-4ad020ac4d97" providerId="ADAL" clId="{A01F8442-A875-4CBE-84F6-432A601F60E7}" dt="2024-08-14T10:51:49.372" v="6489" actId="478"/>
          <ac:spMkLst>
            <pc:docMk/>
            <pc:sldMk cId="2516248333" sldId="344"/>
            <ac:spMk id="2" creationId="{D025A5DB-5CB9-B90F-2ED0-1897382C2141}"/>
          </ac:spMkLst>
        </pc:spChg>
        <pc:spChg chg="del">
          <ac:chgData name="Peter M Jones" userId="d159bd93-6825-45b6-aa35-4ad020ac4d97" providerId="ADAL" clId="{A01F8442-A875-4CBE-84F6-432A601F60E7}" dt="2024-08-14T10:51:50.766" v="6490" actId="478"/>
          <ac:spMkLst>
            <pc:docMk/>
            <pc:sldMk cId="2516248333" sldId="344"/>
            <ac:spMk id="3" creationId="{95D6B3EC-DDF2-0844-A810-869B9D984BDF}"/>
          </ac:spMkLst>
        </pc:spChg>
        <pc:spChg chg="add mod">
          <ac:chgData name="Peter M Jones" userId="d159bd93-6825-45b6-aa35-4ad020ac4d97" providerId="ADAL" clId="{A01F8442-A875-4CBE-84F6-432A601F60E7}" dt="2024-08-14T10:52:40.482" v="6556" actId="20577"/>
          <ac:spMkLst>
            <pc:docMk/>
            <pc:sldMk cId="2516248333" sldId="344"/>
            <ac:spMk id="4" creationId="{C2862D82-FCA0-9D8A-3A86-6B6BCFDBB001}"/>
          </ac:spMkLst>
        </pc:spChg>
        <pc:spChg chg="add mod">
          <ac:chgData name="Peter M Jones" userId="d159bd93-6825-45b6-aa35-4ad020ac4d97" providerId="ADAL" clId="{A01F8442-A875-4CBE-84F6-432A601F60E7}" dt="2024-08-14T10:52:14.679" v="6492" actId="14100"/>
          <ac:spMkLst>
            <pc:docMk/>
            <pc:sldMk cId="2516248333" sldId="344"/>
            <ac:spMk id="5" creationId="{DC9C1F8B-34AA-9D47-9BC4-12CE01E42118}"/>
          </ac:spMkLst>
        </pc:spChg>
        <pc:spChg chg="add mod">
          <ac:chgData name="Peter M Jones" userId="d159bd93-6825-45b6-aa35-4ad020ac4d97" providerId="ADAL" clId="{A01F8442-A875-4CBE-84F6-432A601F60E7}" dt="2024-08-14T10:52:14.679" v="6492" actId="14100"/>
          <ac:spMkLst>
            <pc:docMk/>
            <pc:sldMk cId="2516248333" sldId="344"/>
            <ac:spMk id="6" creationId="{F26DA7AC-3888-3539-CB8A-70A1A282C1DC}"/>
          </ac:spMkLst>
        </pc:spChg>
        <pc:spChg chg="add mod">
          <ac:chgData name="Peter M Jones" userId="d159bd93-6825-45b6-aa35-4ad020ac4d97" providerId="ADAL" clId="{A01F8442-A875-4CBE-84F6-432A601F60E7}" dt="2024-08-14T10:52:14.679" v="6492" actId="14100"/>
          <ac:spMkLst>
            <pc:docMk/>
            <pc:sldMk cId="2516248333" sldId="344"/>
            <ac:spMk id="7" creationId="{0C95D55E-8F71-4A64-77B4-B8F8275F5ADC}"/>
          </ac:spMkLst>
        </pc:spChg>
        <pc:spChg chg="add mod">
          <ac:chgData name="Peter M Jones" userId="d159bd93-6825-45b6-aa35-4ad020ac4d97" providerId="ADAL" clId="{A01F8442-A875-4CBE-84F6-432A601F60E7}" dt="2024-08-14T10:53:39.050" v="6574" actId="1076"/>
          <ac:spMkLst>
            <pc:docMk/>
            <pc:sldMk cId="2516248333" sldId="344"/>
            <ac:spMk id="8" creationId="{BA5A08A3-4108-DCDF-D969-FDFD13EFE2E2}"/>
          </ac:spMkLst>
        </pc:spChg>
        <pc:spChg chg="add mod">
          <ac:chgData name="Peter M Jones" userId="d159bd93-6825-45b6-aa35-4ad020ac4d97" providerId="ADAL" clId="{A01F8442-A875-4CBE-84F6-432A601F60E7}" dt="2024-08-14T10:53:32.715" v="6572" actId="1076"/>
          <ac:spMkLst>
            <pc:docMk/>
            <pc:sldMk cId="2516248333" sldId="344"/>
            <ac:spMk id="9" creationId="{94801D9F-F066-7D8B-F60A-D9503A57C404}"/>
          </ac:spMkLst>
        </pc:spChg>
        <pc:spChg chg="add mod">
          <ac:chgData name="Peter M Jones" userId="d159bd93-6825-45b6-aa35-4ad020ac4d97" providerId="ADAL" clId="{A01F8442-A875-4CBE-84F6-432A601F60E7}" dt="2024-08-14T10:53:48.906" v="6576" actId="1076"/>
          <ac:spMkLst>
            <pc:docMk/>
            <pc:sldMk cId="2516248333" sldId="344"/>
            <ac:spMk id="14" creationId="{3CBF9205-C7BF-1F4E-659D-7278C674EB39}"/>
          </ac:spMkLst>
        </pc:spChg>
        <pc:spChg chg="add mod">
          <ac:chgData name="Peter M Jones" userId="d159bd93-6825-45b6-aa35-4ad020ac4d97" providerId="ADAL" clId="{A01F8442-A875-4CBE-84F6-432A601F60E7}" dt="2024-08-14T11:00:11.321" v="6983" actId="1076"/>
          <ac:spMkLst>
            <pc:docMk/>
            <pc:sldMk cId="2516248333" sldId="344"/>
            <ac:spMk id="16" creationId="{DE84D2DE-4430-074C-0DFF-9B45F480DB82}"/>
          </ac:spMkLst>
        </pc:spChg>
        <pc:cxnChg chg="add mod">
          <ac:chgData name="Peter M Jones" userId="d159bd93-6825-45b6-aa35-4ad020ac4d97" providerId="ADAL" clId="{A01F8442-A875-4CBE-84F6-432A601F60E7}" dt="2024-08-14T10:52:14.679" v="6492" actId="14100"/>
          <ac:cxnSpMkLst>
            <pc:docMk/>
            <pc:sldMk cId="2516248333" sldId="344"/>
            <ac:cxnSpMk id="10" creationId="{48081396-451F-58EB-51B0-750164775B1F}"/>
          </ac:cxnSpMkLst>
        </pc:cxnChg>
        <pc:cxnChg chg="add mod">
          <ac:chgData name="Peter M Jones" userId="d159bd93-6825-45b6-aa35-4ad020ac4d97" providerId="ADAL" clId="{A01F8442-A875-4CBE-84F6-432A601F60E7}" dt="2024-08-14T10:52:14.679" v="6492" actId="14100"/>
          <ac:cxnSpMkLst>
            <pc:docMk/>
            <pc:sldMk cId="2516248333" sldId="344"/>
            <ac:cxnSpMk id="11" creationId="{C4EDCC4B-EE94-DC8D-97E7-F5D931F40748}"/>
          </ac:cxnSpMkLst>
        </pc:cxnChg>
        <pc:cxnChg chg="add mod">
          <ac:chgData name="Peter M Jones" userId="d159bd93-6825-45b6-aa35-4ad020ac4d97" providerId="ADAL" clId="{A01F8442-A875-4CBE-84F6-432A601F60E7}" dt="2024-08-14T10:53:53.631" v="6577" actId="14100"/>
          <ac:cxnSpMkLst>
            <pc:docMk/>
            <pc:sldMk cId="2516248333" sldId="344"/>
            <ac:cxnSpMk id="12" creationId="{E1FCAB5D-5382-C25E-A623-41BE6B01C8A6}"/>
          </ac:cxnSpMkLst>
        </pc:cxnChg>
        <pc:cxnChg chg="add del mod">
          <ac:chgData name="Peter M Jones" userId="d159bd93-6825-45b6-aa35-4ad020ac4d97" providerId="ADAL" clId="{A01F8442-A875-4CBE-84F6-432A601F60E7}" dt="2024-08-14T10:54:59.008" v="6605" actId="478"/>
          <ac:cxnSpMkLst>
            <pc:docMk/>
            <pc:sldMk cId="2516248333" sldId="344"/>
            <ac:cxnSpMk id="13" creationId="{31055F3F-B499-786A-DA82-820EE0FF27D2}"/>
          </ac:cxnSpMkLst>
        </pc:cxnChg>
        <pc:cxnChg chg="add mod">
          <ac:chgData name="Peter M Jones" userId="d159bd93-6825-45b6-aa35-4ad020ac4d97" providerId="ADAL" clId="{A01F8442-A875-4CBE-84F6-432A601F60E7}" dt="2024-08-14T10:53:57.390" v="6578" actId="14100"/>
          <ac:cxnSpMkLst>
            <pc:docMk/>
            <pc:sldMk cId="2516248333" sldId="344"/>
            <ac:cxnSpMk id="15" creationId="{17D2FE99-DEC9-8C64-EFA6-50F19D1FCA62}"/>
          </ac:cxnSpMkLst>
        </pc:cxnChg>
        <pc:cxnChg chg="add mod">
          <ac:chgData name="Peter M Jones" userId="d159bd93-6825-45b6-aa35-4ad020ac4d97" providerId="ADAL" clId="{A01F8442-A875-4CBE-84F6-432A601F60E7}" dt="2024-08-14T10:54:15.483" v="6588" actId="692"/>
          <ac:cxnSpMkLst>
            <pc:docMk/>
            <pc:sldMk cId="2516248333" sldId="344"/>
            <ac:cxnSpMk id="23" creationId="{2E417163-FC59-C471-3DC9-2D131DEA0E5D}"/>
          </ac:cxnSpMkLst>
        </pc:cxnChg>
        <pc:cxnChg chg="add mod">
          <ac:chgData name="Peter M Jones" userId="d159bd93-6825-45b6-aa35-4ad020ac4d97" providerId="ADAL" clId="{A01F8442-A875-4CBE-84F6-432A601F60E7}" dt="2024-08-14T10:54:38.566" v="6599" actId="692"/>
          <ac:cxnSpMkLst>
            <pc:docMk/>
            <pc:sldMk cId="2516248333" sldId="344"/>
            <ac:cxnSpMk id="25" creationId="{C8655D71-341D-46EF-CEE2-6BEA5DFBA083}"/>
          </ac:cxnSpMkLst>
        </pc:cxnChg>
        <pc:cxnChg chg="add mod">
          <ac:chgData name="Peter M Jones" userId="d159bd93-6825-45b6-aa35-4ad020ac4d97" providerId="ADAL" clId="{A01F8442-A875-4CBE-84F6-432A601F60E7}" dt="2024-08-14T10:54:55.903" v="6604" actId="14100"/>
          <ac:cxnSpMkLst>
            <pc:docMk/>
            <pc:sldMk cId="2516248333" sldId="344"/>
            <ac:cxnSpMk id="28" creationId="{7AFC7F8E-2DCA-7E7C-8E43-08C09455295E}"/>
          </ac:cxnSpMkLst>
        </pc:cxnChg>
        <pc:cxnChg chg="add mod">
          <ac:chgData name="Peter M Jones" userId="d159bd93-6825-45b6-aa35-4ad020ac4d97" providerId="ADAL" clId="{A01F8442-A875-4CBE-84F6-432A601F60E7}" dt="2024-08-14T10:55:07.974" v="6609" actId="14100"/>
          <ac:cxnSpMkLst>
            <pc:docMk/>
            <pc:sldMk cId="2516248333" sldId="344"/>
            <ac:cxnSpMk id="30" creationId="{CB897247-0768-986D-C5CF-86A19EA34663}"/>
          </ac:cxnSpMkLst>
        </pc:cxnChg>
      </pc:sldChg>
      <pc:sldChg chg="addSp delSp modSp new mod modNotesTx">
        <pc:chgData name="Peter M Jones" userId="d159bd93-6825-45b6-aa35-4ad020ac4d97" providerId="ADAL" clId="{A01F8442-A875-4CBE-84F6-432A601F60E7}" dt="2024-09-17T13:28:10.267" v="12242" actId="255"/>
        <pc:sldMkLst>
          <pc:docMk/>
          <pc:sldMk cId="2111545606" sldId="345"/>
        </pc:sldMkLst>
        <pc:spChg chg="del">
          <ac:chgData name="Peter M Jones" userId="d159bd93-6825-45b6-aa35-4ad020ac4d97" providerId="ADAL" clId="{A01F8442-A875-4CBE-84F6-432A601F60E7}" dt="2024-08-14T11:04:07.710" v="6985" actId="478"/>
          <ac:spMkLst>
            <pc:docMk/>
            <pc:sldMk cId="2111545606" sldId="345"/>
            <ac:spMk id="2" creationId="{FDD286EE-A005-9B25-7FBF-F2715C388AE0}"/>
          </ac:spMkLst>
        </pc:spChg>
        <pc:spChg chg="del">
          <ac:chgData name="Peter M Jones" userId="d159bd93-6825-45b6-aa35-4ad020ac4d97" providerId="ADAL" clId="{A01F8442-A875-4CBE-84F6-432A601F60E7}" dt="2024-08-14T11:04:10.063" v="6986" actId="478"/>
          <ac:spMkLst>
            <pc:docMk/>
            <pc:sldMk cId="2111545606" sldId="345"/>
            <ac:spMk id="3" creationId="{32ABE017-E995-0860-5B24-9773927D2BF4}"/>
          </ac:spMkLst>
        </pc:spChg>
        <pc:spChg chg="add mod">
          <ac:chgData name="Peter M Jones" userId="d159bd93-6825-45b6-aa35-4ad020ac4d97" providerId="ADAL" clId="{A01F8442-A875-4CBE-84F6-432A601F60E7}" dt="2024-08-14T11:04:25.075" v="7003" actId="20577"/>
          <ac:spMkLst>
            <pc:docMk/>
            <pc:sldMk cId="2111545606" sldId="345"/>
            <ac:spMk id="4" creationId="{98C20F24-E98E-5BF6-9683-2944038C3479}"/>
          </ac:spMkLst>
        </pc:spChg>
        <pc:spChg chg="add mod">
          <ac:chgData name="Peter M Jones" userId="d159bd93-6825-45b6-aa35-4ad020ac4d97" providerId="ADAL" clId="{A01F8442-A875-4CBE-84F6-432A601F60E7}" dt="2024-08-14T11:07:22.252" v="7098" actId="20577"/>
          <ac:spMkLst>
            <pc:docMk/>
            <pc:sldMk cId="2111545606" sldId="345"/>
            <ac:spMk id="5" creationId="{14DEAE05-0D1F-7874-4392-EDDAAB2C64C5}"/>
          </ac:spMkLst>
        </pc:spChg>
        <pc:spChg chg="add mod">
          <ac:chgData name="Peter M Jones" userId="d159bd93-6825-45b6-aa35-4ad020ac4d97" providerId="ADAL" clId="{A01F8442-A875-4CBE-84F6-432A601F60E7}" dt="2024-09-17T13:28:07.341" v="12235" actId="20577"/>
          <ac:spMkLst>
            <pc:docMk/>
            <pc:sldMk cId="2111545606" sldId="345"/>
            <ac:spMk id="6" creationId="{D24C1B74-B6DC-61CC-7E4A-D9F723A9BCB4}"/>
          </ac:spMkLst>
        </pc:spChg>
        <pc:spChg chg="add mod">
          <ac:chgData name="Peter M Jones" userId="d159bd93-6825-45b6-aa35-4ad020ac4d97" providerId="ADAL" clId="{A01F8442-A875-4CBE-84F6-432A601F60E7}" dt="2024-09-17T13:28:07.876" v="12238" actId="14100"/>
          <ac:spMkLst>
            <pc:docMk/>
            <pc:sldMk cId="2111545606" sldId="345"/>
            <ac:spMk id="7" creationId="{E0055580-551B-FB8B-DF48-E73F354343AA}"/>
          </ac:spMkLst>
        </pc:spChg>
        <pc:spChg chg="add mod">
          <ac:chgData name="Peter M Jones" userId="d159bd93-6825-45b6-aa35-4ad020ac4d97" providerId="ADAL" clId="{A01F8442-A875-4CBE-84F6-432A601F60E7}" dt="2024-09-17T13:28:08.076" v="12239" actId="14100"/>
          <ac:spMkLst>
            <pc:docMk/>
            <pc:sldMk cId="2111545606" sldId="345"/>
            <ac:spMk id="8" creationId="{7889700F-F7CB-7A4A-A8D2-584515AA7EE2}"/>
          </ac:spMkLst>
        </pc:spChg>
        <pc:spChg chg="add mod">
          <ac:chgData name="Peter M Jones" userId="d159bd93-6825-45b6-aa35-4ad020ac4d97" providerId="ADAL" clId="{A01F8442-A875-4CBE-84F6-432A601F60E7}" dt="2024-09-17T13:28:10.267" v="12242" actId="255"/>
          <ac:spMkLst>
            <pc:docMk/>
            <pc:sldMk cId="2111545606" sldId="345"/>
            <ac:spMk id="9" creationId="{947C2E78-A57E-718F-81FD-089989CD8610}"/>
          </ac:spMkLst>
        </pc:spChg>
        <pc:spChg chg="add mod">
          <ac:chgData name="Peter M Jones" userId="d159bd93-6825-45b6-aa35-4ad020ac4d97" providerId="ADAL" clId="{A01F8442-A875-4CBE-84F6-432A601F60E7}" dt="2024-08-14T11:11:48.793" v="7199" actId="1076"/>
          <ac:spMkLst>
            <pc:docMk/>
            <pc:sldMk cId="2111545606" sldId="345"/>
            <ac:spMk id="10" creationId="{3FE37E94-75CF-B787-2A17-6B66514C1FEC}"/>
          </ac:spMkLst>
        </pc:spChg>
        <pc:spChg chg="add mod">
          <ac:chgData name="Peter M Jones" userId="d159bd93-6825-45b6-aa35-4ad020ac4d97" providerId="ADAL" clId="{A01F8442-A875-4CBE-84F6-432A601F60E7}" dt="2024-08-14T11:13:13.757" v="7300" actId="1076"/>
          <ac:spMkLst>
            <pc:docMk/>
            <pc:sldMk cId="2111545606" sldId="345"/>
            <ac:spMk id="11" creationId="{128A036A-2EFA-59C2-88E7-7392E854D67D}"/>
          </ac:spMkLst>
        </pc:spChg>
      </pc:sldChg>
      <pc:sldChg chg="addSp delSp modSp new mod">
        <pc:chgData name="Peter M Jones" userId="d159bd93-6825-45b6-aa35-4ad020ac4d97" providerId="ADAL" clId="{A01F8442-A875-4CBE-84F6-432A601F60E7}" dt="2024-08-14T11:51:20.455" v="7992" actId="20577"/>
        <pc:sldMkLst>
          <pc:docMk/>
          <pc:sldMk cId="380019706" sldId="346"/>
        </pc:sldMkLst>
        <pc:spChg chg="del">
          <ac:chgData name="Peter M Jones" userId="d159bd93-6825-45b6-aa35-4ad020ac4d97" providerId="ADAL" clId="{A01F8442-A875-4CBE-84F6-432A601F60E7}" dt="2024-08-14T11:19:31.529" v="7579" actId="478"/>
          <ac:spMkLst>
            <pc:docMk/>
            <pc:sldMk cId="380019706" sldId="346"/>
            <ac:spMk id="2" creationId="{419DE684-B357-CA41-9140-B47B1EC85949}"/>
          </ac:spMkLst>
        </pc:spChg>
        <pc:spChg chg="del">
          <ac:chgData name="Peter M Jones" userId="d159bd93-6825-45b6-aa35-4ad020ac4d97" providerId="ADAL" clId="{A01F8442-A875-4CBE-84F6-432A601F60E7}" dt="2024-08-14T11:19:32.627" v="7580" actId="478"/>
          <ac:spMkLst>
            <pc:docMk/>
            <pc:sldMk cId="380019706" sldId="346"/>
            <ac:spMk id="3" creationId="{6D6309E3-3580-DC28-C2BA-D6A48D50E23E}"/>
          </ac:spMkLst>
        </pc:spChg>
        <pc:spChg chg="add mod">
          <ac:chgData name="Peter M Jones" userId="d159bd93-6825-45b6-aa35-4ad020ac4d97" providerId="ADAL" clId="{A01F8442-A875-4CBE-84F6-432A601F60E7}" dt="2024-08-14T11:19:43.378" v="7593" actId="20577"/>
          <ac:spMkLst>
            <pc:docMk/>
            <pc:sldMk cId="380019706" sldId="346"/>
            <ac:spMk id="4" creationId="{4A1B487F-0DD1-A771-70A6-6DC1236F4AE0}"/>
          </ac:spMkLst>
        </pc:spChg>
        <pc:spChg chg="add mod">
          <ac:chgData name="Peter M Jones" userId="d159bd93-6825-45b6-aa35-4ad020ac4d97" providerId="ADAL" clId="{A01F8442-A875-4CBE-84F6-432A601F60E7}" dt="2024-08-14T11:51:20.455" v="7992" actId="20577"/>
          <ac:spMkLst>
            <pc:docMk/>
            <pc:sldMk cId="380019706" sldId="346"/>
            <ac:spMk id="5" creationId="{03C90F04-9B54-8FB0-6255-736728046351}"/>
          </ac:spMkLst>
        </pc:spChg>
      </pc:sldChg>
      <pc:sldChg chg="addSp delSp modSp new mod">
        <pc:chgData name="Peter M Jones" userId="d159bd93-6825-45b6-aa35-4ad020ac4d97" providerId="ADAL" clId="{A01F8442-A875-4CBE-84F6-432A601F60E7}" dt="2024-08-14T11:59:20.360" v="8052" actId="1076"/>
        <pc:sldMkLst>
          <pc:docMk/>
          <pc:sldMk cId="3955850824" sldId="347"/>
        </pc:sldMkLst>
        <pc:spChg chg="del">
          <ac:chgData name="Peter M Jones" userId="d159bd93-6825-45b6-aa35-4ad020ac4d97" providerId="ADAL" clId="{A01F8442-A875-4CBE-84F6-432A601F60E7}" dt="2024-08-14T11:51:05.181" v="7973" actId="478"/>
          <ac:spMkLst>
            <pc:docMk/>
            <pc:sldMk cId="3955850824" sldId="347"/>
            <ac:spMk id="2" creationId="{0440FC0C-53E0-6DA8-268B-6672B98E2E4A}"/>
          </ac:spMkLst>
        </pc:spChg>
        <pc:spChg chg="del">
          <ac:chgData name="Peter M Jones" userId="d159bd93-6825-45b6-aa35-4ad020ac4d97" providerId="ADAL" clId="{A01F8442-A875-4CBE-84F6-432A601F60E7}" dt="2024-08-14T11:51:06.369" v="7974" actId="478"/>
          <ac:spMkLst>
            <pc:docMk/>
            <pc:sldMk cId="3955850824" sldId="347"/>
            <ac:spMk id="3" creationId="{456DC33E-DD7A-AECF-06C4-5034EFA57BCB}"/>
          </ac:spMkLst>
        </pc:spChg>
        <pc:spChg chg="add mod">
          <ac:chgData name="Peter M Jones" userId="d159bd93-6825-45b6-aa35-4ad020ac4d97" providerId="ADAL" clId="{A01F8442-A875-4CBE-84F6-432A601F60E7}" dt="2024-08-14T11:52:17.426" v="8006" actId="20577"/>
          <ac:spMkLst>
            <pc:docMk/>
            <pc:sldMk cId="3955850824" sldId="347"/>
            <ac:spMk id="4" creationId="{D62C0BA3-8768-318B-054A-18972713C222}"/>
          </ac:spMkLst>
        </pc:spChg>
        <pc:spChg chg="add del">
          <ac:chgData name="Peter M Jones" userId="d159bd93-6825-45b6-aa35-4ad020ac4d97" providerId="ADAL" clId="{A01F8442-A875-4CBE-84F6-432A601F60E7}" dt="2024-08-14T11:55:26.104" v="8010" actId="478"/>
          <ac:spMkLst>
            <pc:docMk/>
            <pc:sldMk cId="3955850824" sldId="347"/>
            <ac:spMk id="5" creationId="{884C0A8A-DBC4-8247-9DC5-5B6A5DFAA3B4}"/>
          </ac:spMkLst>
        </pc:spChg>
        <pc:spChg chg="add">
          <ac:chgData name="Peter M Jones" userId="d159bd93-6825-45b6-aa35-4ad020ac4d97" providerId="ADAL" clId="{A01F8442-A875-4CBE-84F6-432A601F60E7}" dt="2024-08-14T11:55:39.859" v="8011"/>
          <ac:spMkLst>
            <pc:docMk/>
            <pc:sldMk cId="3955850824" sldId="347"/>
            <ac:spMk id="6" creationId="{E8150C1F-95F2-73A6-9F50-2C2B4C5536DA}"/>
          </ac:spMkLst>
        </pc:spChg>
        <pc:picChg chg="add mod modCrop">
          <ac:chgData name="Peter M Jones" userId="d159bd93-6825-45b6-aa35-4ad020ac4d97" providerId="ADAL" clId="{A01F8442-A875-4CBE-84F6-432A601F60E7}" dt="2024-08-14T11:59:20.360" v="8052" actId="1076"/>
          <ac:picMkLst>
            <pc:docMk/>
            <pc:sldMk cId="3955850824" sldId="347"/>
            <ac:picMk id="8" creationId="{099E89C2-0F43-A10A-FECD-390E6957810B}"/>
          </ac:picMkLst>
        </pc:picChg>
        <pc:picChg chg="add del mod">
          <ac:chgData name="Peter M Jones" userId="d159bd93-6825-45b6-aa35-4ad020ac4d97" providerId="ADAL" clId="{A01F8442-A875-4CBE-84F6-432A601F60E7}" dt="2024-08-14T11:57:38.516" v="8032" actId="478"/>
          <ac:picMkLst>
            <pc:docMk/>
            <pc:sldMk cId="3955850824" sldId="347"/>
            <ac:picMk id="3074" creationId="{0BF063E7-54C7-5EB0-3954-190FE741D7F9}"/>
          </ac:picMkLst>
        </pc:picChg>
        <pc:picChg chg="add mod">
          <ac:chgData name="Peter M Jones" userId="d159bd93-6825-45b6-aa35-4ad020ac4d97" providerId="ADAL" clId="{A01F8442-A875-4CBE-84F6-432A601F60E7}" dt="2024-08-14T11:59:20.360" v="8052" actId="1076"/>
          <ac:picMkLst>
            <pc:docMk/>
            <pc:sldMk cId="3955850824" sldId="347"/>
            <ac:picMk id="3080" creationId="{A1461E3F-CFF6-2717-BBD7-60ECA97B96DF}"/>
          </ac:picMkLst>
        </pc:picChg>
        <pc:picChg chg="add del mod">
          <ac:chgData name="Peter M Jones" userId="d159bd93-6825-45b6-aa35-4ad020ac4d97" providerId="ADAL" clId="{A01F8442-A875-4CBE-84F6-432A601F60E7}" dt="2024-08-14T11:58:27.585" v="8039" actId="478"/>
          <ac:picMkLst>
            <pc:docMk/>
            <pc:sldMk cId="3955850824" sldId="347"/>
            <ac:picMk id="3082" creationId="{7B807352-1E73-46C7-13AD-97E24EC1B488}"/>
          </ac:picMkLst>
        </pc:picChg>
        <pc:picChg chg="add del mod">
          <ac:chgData name="Peter M Jones" userId="d159bd93-6825-45b6-aa35-4ad020ac4d97" providerId="ADAL" clId="{A01F8442-A875-4CBE-84F6-432A601F60E7}" dt="2024-08-14T11:59:20.360" v="8052" actId="1076"/>
          <ac:picMkLst>
            <pc:docMk/>
            <pc:sldMk cId="3955850824" sldId="347"/>
            <ac:picMk id="3084" creationId="{D261BFE2-C940-E679-D688-7559C5C1E972}"/>
          </ac:picMkLst>
        </pc:picChg>
      </pc:sldChg>
      <pc:sldChg chg="addSp delSp modSp new mod">
        <pc:chgData name="Peter M Jones" userId="d159bd93-6825-45b6-aa35-4ad020ac4d97" providerId="ADAL" clId="{A01F8442-A875-4CBE-84F6-432A601F60E7}" dt="2024-08-14T12:02:46.663" v="8122" actId="1076"/>
        <pc:sldMkLst>
          <pc:docMk/>
          <pc:sldMk cId="2225586099" sldId="348"/>
        </pc:sldMkLst>
        <pc:spChg chg="del">
          <ac:chgData name="Peter M Jones" userId="d159bd93-6825-45b6-aa35-4ad020ac4d97" providerId="ADAL" clId="{A01F8442-A875-4CBE-84F6-432A601F60E7}" dt="2024-08-14T11:59:26.050" v="8054" actId="478"/>
          <ac:spMkLst>
            <pc:docMk/>
            <pc:sldMk cId="2225586099" sldId="348"/>
            <ac:spMk id="2" creationId="{E31C78C8-8222-20CC-B0DF-F6F2BAFD5EB1}"/>
          </ac:spMkLst>
        </pc:spChg>
        <pc:spChg chg="del">
          <ac:chgData name="Peter M Jones" userId="d159bd93-6825-45b6-aa35-4ad020ac4d97" providerId="ADAL" clId="{A01F8442-A875-4CBE-84F6-432A601F60E7}" dt="2024-08-14T11:59:26.884" v="8055" actId="478"/>
          <ac:spMkLst>
            <pc:docMk/>
            <pc:sldMk cId="2225586099" sldId="348"/>
            <ac:spMk id="3" creationId="{F846CAE2-9865-E984-C241-DE5BEAADCD69}"/>
          </ac:spMkLst>
        </pc:spChg>
        <pc:spChg chg="add mod">
          <ac:chgData name="Peter M Jones" userId="d159bd93-6825-45b6-aa35-4ad020ac4d97" providerId="ADAL" clId="{A01F8442-A875-4CBE-84F6-432A601F60E7}" dt="2024-08-14T12:02:44.542" v="8121" actId="1076"/>
          <ac:spMkLst>
            <pc:docMk/>
            <pc:sldMk cId="2225586099" sldId="348"/>
            <ac:spMk id="4" creationId="{E3B07FAB-36CF-CC39-986F-3B3FB8178DDF}"/>
          </ac:spMkLst>
        </pc:spChg>
        <pc:spChg chg="add mod">
          <ac:chgData name="Peter M Jones" userId="d159bd93-6825-45b6-aa35-4ad020ac4d97" providerId="ADAL" clId="{A01F8442-A875-4CBE-84F6-432A601F60E7}" dt="2024-08-14T12:02:44.542" v="8121" actId="1076"/>
          <ac:spMkLst>
            <pc:docMk/>
            <pc:sldMk cId="2225586099" sldId="348"/>
            <ac:spMk id="5" creationId="{911C43AD-A8BE-D1DA-5BE6-81A656CA0C4A}"/>
          </ac:spMkLst>
        </pc:spChg>
        <pc:spChg chg="add mod">
          <ac:chgData name="Peter M Jones" userId="d159bd93-6825-45b6-aa35-4ad020ac4d97" providerId="ADAL" clId="{A01F8442-A875-4CBE-84F6-432A601F60E7}" dt="2024-08-14T12:02:46.663" v="8122" actId="1076"/>
          <ac:spMkLst>
            <pc:docMk/>
            <pc:sldMk cId="2225586099" sldId="348"/>
            <ac:spMk id="8" creationId="{23CED015-27E9-9F0E-8128-2C17C98EAA36}"/>
          </ac:spMkLst>
        </pc:spChg>
        <pc:grpChg chg="add mod">
          <ac:chgData name="Peter M Jones" userId="d159bd93-6825-45b6-aa35-4ad020ac4d97" providerId="ADAL" clId="{A01F8442-A875-4CBE-84F6-432A601F60E7}" dt="2024-08-14T12:01:36.906" v="8072" actId="164"/>
          <ac:grpSpMkLst>
            <pc:docMk/>
            <pc:sldMk cId="2225586099" sldId="348"/>
            <ac:grpSpMk id="6" creationId="{EBD3E724-ADC4-9629-F21D-671CB50EA17E}"/>
          </ac:grpSpMkLst>
        </pc:grpChg>
        <pc:grpChg chg="add mod">
          <ac:chgData name="Peter M Jones" userId="d159bd93-6825-45b6-aa35-4ad020ac4d97" providerId="ADAL" clId="{A01F8442-A875-4CBE-84F6-432A601F60E7}" dt="2024-08-14T12:02:44.542" v="8121" actId="1076"/>
          <ac:grpSpMkLst>
            <pc:docMk/>
            <pc:sldMk cId="2225586099" sldId="348"/>
            <ac:grpSpMk id="7" creationId="{91D7B62B-CCB8-33AF-4C7B-98083845F4C9}"/>
          </ac:grpSpMkLst>
        </pc:grpChg>
        <pc:picChg chg="add mod">
          <ac:chgData name="Peter M Jones" userId="d159bd93-6825-45b6-aa35-4ad020ac4d97" providerId="ADAL" clId="{A01F8442-A875-4CBE-84F6-432A601F60E7}" dt="2024-08-14T12:02:44.542" v="8121" actId="1076"/>
          <ac:picMkLst>
            <pc:docMk/>
            <pc:sldMk cId="2225586099" sldId="348"/>
            <ac:picMk id="16386" creationId="{8313E6C2-FAC5-DCEF-194B-8BF2FEB431C5}"/>
          </ac:picMkLst>
        </pc:picChg>
      </pc:sldChg>
      <pc:sldChg chg="addSp delSp modSp new mod">
        <pc:chgData name="Peter M Jones" userId="d159bd93-6825-45b6-aa35-4ad020ac4d97" providerId="ADAL" clId="{A01F8442-A875-4CBE-84F6-432A601F60E7}" dt="2024-08-14T12:03:14.751" v="8128" actId="1076"/>
        <pc:sldMkLst>
          <pc:docMk/>
          <pc:sldMk cId="4244389355" sldId="349"/>
        </pc:sldMkLst>
        <pc:spChg chg="del">
          <ac:chgData name="Peter M Jones" userId="d159bd93-6825-45b6-aa35-4ad020ac4d97" providerId="ADAL" clId="{A01F8442-A875-4CBE-84F6-432A601F60E7}" dt="2024-08-14T12:03:03.295" v="8124" actId="478"/>
          <ac:spMkLst>
            <pc:docMk/>
            <pc:sldMk cId="4244389355" sldId="349"/>
            <ac:spMk id="2" creationId="{64047F4E-7C94-377D-6198-464AB1D32357}"/>
          </ac:spMkLst>
        </pc:spChg>
        <pc:spChg chg="del">
          <ac:chgData name="Peter M Jones" userId="d159bd93-6825-45b6-aa35-4ad020ac4d97" providerId="ADAL" clId="{A01F8442-A875-4CBE-84F6-432A601F60E7}" dt="2024-08-14T12:03:04.228" v="8125" actId="478"/>
          <ac:spMkLst>
            <pc:docMk/>
            <pc:sldMk cId="4244389355" sldId="349"/>
            <ac:spMk id="3" creationId="{3E8D0A3D-A688-22DD-6A09-1671A4BF5FAE}"/>
          </ac:spMkLst>
        </pc:spChg>
        <pc:picChg chg="add mod">
          <ac:chgData name="Peter M Jones" userId="d159bd93-6825-45b6-aa35-4ad020ac4d97" providerId="ADAL" clId="{A01F8442-A875-4CBE-84F6-432A601F60E7}" dt="2024-08-14T12:03:14.751" v="8128" actId="1076"/>
          <ac:picMkLst>
            <pc:docMk/>
            <pc:sldMk cId="4244389355" sldId="349"/>
            <ac:picMk id="17410" creationId="{246392A1-1700-5F84-B5A4-F750BEA0915D}"/>
          </ac:picMkLst>
        </pc:picChg>
      </pc:sldChg>
      <pc:sldChg chg="modSp add mod">
        <pc:chgData name="Peter M Jones" userId="d159bd93-6825-45b6-aa35-4ad020ac4d97" providerId="ADAL" clId="{A01F8442-A875-4CBE-84F6-432A601F60E7}" dt="2024-08-14T12:04:01.859" v="8180" actId="20577"/>
        <pc:sldMkLst>
          <pc:docMk/>
          <pc:sldMk cId="2670214987" sldId="350"/>
        </pc:sldMkLst>
        <pc:spChg chg="mod">
          <ac:chgData name="Peter M Jones" userId="d159bd93-6825-45b6-aa35-4ad020ac4d97" providerId="ADAL" clId="{A01F8442-A875-4CBE-84F6-432A601F60E7}" dt="2024-08-14T12:04:01.859" v="8180" actId="20577"/>
          <ac:spMkLst>
            <pc:docMk/>
            <pc:sldMk cId="2670214987" sldId="350"/>
            <ac:spMk id="8" creationId="{23CED015-27E9-9F0E-8128-2C17C98EAA36}"/>
          </ac:spMkLst>
        </pc:spChg>
      </pc:sldChg>
      <pc:sldChg chg="addSp delSp modSp new mod ord modAnim">
        <pc:chgData name="Peter M Jones" userId="d159bd93-6825-45b6-aa35-4ad020ac4d97" providerId="ADAL" clId="{A01F8442-A875-4CBE-84F6-432A601F60E7}" dt="2024-08-16T10:37:49.606" v="12016"/>
        <pc:sldMkLst>
          <pc:docMk/>
          <pc:sldMk cId="1856435988" sldId="351"/>
        </pc:sldMkLst>
        <pc:spChg chg="del">
          <ac:chgData name="Peter M Jones" userId="d159bd93-6825-45b6-aa35-4ad020ac4d97" providerId="ADAL" clId="{A01F8442-A875-4CBE-84F6-432A601F60E7}" dt="2024-08-14T12:06:11.441" v="8184" actId="478"/>
          <ac:spMkLst>
            <pc:docMk/>
            <pc:sldMk cId="1856435988" sldId="351"/>
            <ac:spMk id="2" creationId="{04D272E8-D779-1C16-AF05-9D748777A26B}"/>
          </ac:spMkLst>
        </pc:spChg>
        <pc:spChg chg="del">
          <ac:chgData name="Peter M Jones" userId="d159bd93-6825-45b6-aa35-4ad020ac4d97" providerId="ADAL" clId="{A01F8442-A875-4CBE-84F6-432A601F60E7}" dt="2024-08-14T12:06:13.010" v="8185" actId="478"/>
          <ac:spMkLst>
            <pc:docMk/>
            <pc:sldMk cId="1856435988" sldId="351"/>
            <ac:spMk id="3" creationId="{3B5A650E-0C7C-BEA0-94A8-3DF366F40B5E}"/>
          </ac:spMkLst>
        </pc:spChg>
        <pc:spChg chg="add mod">
          <ac:chgData name="Peter M Jones" userId="d159bd93-6825-45b6-aa35-4ad020ac4d97" providerId="ADAL" clId="{A01F8442-A875-4CBE-84F6-432A601F60E7}" dt="2024-08-14T12:13:43.686" v="8253" actId="2085"/>
          <ac:spMkLst>
            <pc:docMk/>
            <pc:sldMk cId="1856435988" sldId="351"/>
            <ac:spMk id="4" creationId="{BD7A0686-E988-BCD0-34DE-57EC995D9ABC}"/>
          </ac:spMkLst>
        </pc:spChg>
        <pc:spChg chg="add mod">
          <ac:chgData name="Peter M Jones" userId="d159bd93-6825-45b6-aa35-4ad020ac4d97" providerId="ADAL" clId="{A01F8442-A875-4CBE-84F6-432A601F60E7}" dt="2024-08-14T12:13:43.686" v="8253" actId="2085"/>
          <ac:spMkLst>
            <pc:docMk/>
            <pc:sldMk cId="1856435988" sldId="351"/>
            <ac:spMk id="5" creationId="{9670D688-FCD4-CDDE-5B45-C0FF3F16D1FC}"/>
          </ac:spMkLst>
        </pc:spChg>
        <pc:spChg chg="add mod">
          <ac:chgData name="Peter M Jones" userId="d159bd93-6825-45b6-aa35-4ad020ac4d97" providerId="ADAL" clId="{A01F8442-A875-4CBE-84F6-432A601F60E7}" dt="2024-08-14T12:13:43.686" v="8253" actId="2085"/>
          <ac:spMkLst>
            <pc:docMk/>
            <pc:sldMk cId="1856435988" sldId="351"/>
            <ac:spMk id="6" creationId="{7BC3243A-E646-B82D-9F68-A6E6C728E5C1}"/>
          </ac:spMkLst>
        </pc:spChg>
        <pc:spChg chg="add mod">
          <ac:chgData name="Peter M Jones" userId="d159bd93-6825-45b6-aa35-4ad020ac4d97" providerId="ADAL" clId="{A01F8442-A875-4CBE-84F6-432A601F60E7}" dt="2024-08-14T12:13:43.686" v="8253" actId="2085"/>
          <ac:spMkLst>
            <pc:docMk/>
            <pc:sldMk cId="1856435988" sldId="351"/>
            <ac:spMk id="7" creationId="{0ABA3051-4D28-693D-4D84-170BD0B904C8}"/>
          </ac:spMkLst>
        </pc:spChg>
        <pc:spChg chg="add mod">
          <ac:chgData name="Peter M Jones" userId="d159bd93-6825-45b6-aa35-4ad020ac4d97" providerId="ADAL" clId="{A01F8442-A875-4CBE-84F6-432A601F60E7}" dt="2024-08-14T12:13:43.686" v="8253" actId="2085"/>
          <ac:spMkLst>
            <pc:docMk/>
            <pc:sldMk cId="1856435988" sldId="351"/>
            <ac:spMk id="8" creationId="{BFDFC937-89BE-3BA8-F7DD-864D8E396528}"/>
          </ac:spMkLst>
        </pc:spChg>
        <pc:spChg chg="add mod">
          <ac:chgData name="Peter M Jones" userId="d159bd93-6825-45b6-aa35-4ad020ac4d97" providerId="ADAL" clId="{A01F8442-A875-4CBE-84F6-432A601F60E7}" dt="2024-08-14T12:13:43.686" v="8253" actId="2085"/>
          <ac:spMkLst>
            <pc:docMk/>
            <pc:sldMk cId="1856435988" sldId="351"/>
            <ac:spMk id="9" creationId="{7B7120C2-EC36-5667-EEED-490B0D3ED25D}"/>
          </ac:spMkLst>
        </pc:spChg>
        <pc:spChg chg="add mod">
          <ac:chgData name="Peter M Jones" userId="d159bd93-6825-45b6-aa35-4ad020ac4d97" providerId="ADAL" clId="{A01F8442-A875-4CBE-84F6-432A601F60E7}" dt="2024-08-14T12:13:43.686" v="8253" actId="2085"/>
          <ac:spMkLst>
            <pc:docMk/>
            <pc:sldMk cId="1856435988" sldId="351"/>
            <ac:spMk id="10" creationId="{77E78134-91D8-2BB5-D5E9-E379AB87F1C0}"/>
          </ac:spMkLst>
        </pc:spChg>
        <pc:spChg chg="add mod">
          <ac:chgData name="Peter M Jones" userId="d159bd93-6825-45b6-aa35-4ad020ac4d97" providerId="ADAL" clId="{A01F8442-A875-4CBE-84F6-432A601F60E7}" dt="2024-08-14T12:13:43.686" v="8253" actId="2085"/>
          <ac:spMkLst>
            <pc:docMk/>
            <pc:sldMk cId="1856435988" sldId="351"/>
            <ac:spMk id="11" creationId="{8DED48A5-082C-7A3F-A389-77FDF1B86CA9}"/>
          </ac:spMkLst>
        </pc:spChg>
        <pc:spChg chg="add mod">
          <ac:chgData name="Peter M Jones" userId="d159bd93-6825-45b6-aa35-4ad020ac4d97" providerId="ADAL" clId="{A01F8442-A875-4CBE-84F6-432A601F60E7}" dt="2024-08-14T12:13:43.686" v="8253" actId="2085"/>
          <ac:spMkLst>
            <pc:docMk/>
            <pc:sldMk cId="1856435988" sldId="351"/>
            <ac:spMk id="12" creationId="{328161C8-1921-4F7F-209A-5637ACD56B9C}"/>
          </ac:spMkLst>
        </pc:spChg>
        <pc:spChg chg="add mod">
          <ac:chgData name="Peter M Jones" userId="d159bd93-6825-45b6-aa35-4ad020ac4d97" providerId="ADAL" clId="{A01F8442-A875-4CBE-84F6-432A601F60E7}" dt="2024-08-14T12:13:43.686" v="8253" actId="2085"/>
          <ac:spMkLst>
            <pc:docMk/>
            <pc:sldMk cId="1856435988" sldId="351"/>
            <ac:spMk id="13" creationId="{23D8C12D-CB40-4BA6-1EAB-F6113DD63418}"/>
          </ac:spMkLst>
        </pc:spChg>
        <pc:spChg chg="add mod">
          <ac:chgData name="Peter M Jones" userId="d159bd93-6825-45b6-aa35-4ad020ac4d97" providerId="ADAL" clId="{A01F8442-A875-4CBE-84F6-432A601F60E7}" dt="2024-08-14T12:13:43.686" v="8253" actId="2085"/>
          <ac:spMkLst>
            <pc:docMk/>
            <pc:sldMk cId="1856435988" sldId="351"/>
            <ac:spMk id="14" creationId="{DBE7B563-6CA2-E8AE-055D-860AB66322C8}"/>
          </ac:spMkLst>
        </pc:spChg>
        <pc:spChg chg="add mod">
          <ac:chgData name="Peter M Jones" userId="d159bd93-6825-45b6-aa35-4ad020ac4d97" providerId="ADAL" clId="{A01F8442-A875-4CBE-84F6-432A601F60E7}" dt="2024-08-14T12:13:43.686" v="8253" actId="2085"/>
          <ac:spMkLst>
            <pc:docMk/>
            <pc:sldMk cId="1856435988" sldId="351"/>
            <ac:spMk id="15" creationId="{1643B5E5-90DB-8D4A-B126-3BB05F096DDC}"/>
          </ac:spMkLst>
        </pc:spChg>
        <pc:spChg chg="add mod">
          <ac:chgData name="Peter M Jones" userId="d159bd93-6825-45b6-aa35-4ad020ac4d97" providerId="ADAL" clId="{A01F8442-A875-4CBE-84F6-432A601F60E7}" dt="2024-08-14T12:13:43.686" v="8253" actId="2085"/>
          <ac:spMkLst>
            <pc:docMk/>
            <pc:sldMk cId="1856435988" sldId="351"/>
            <ac:spMk id="16" creationId="{03C30A13-A346-E802-59B4-6C9916AB9336}"/>
          </ac:spMkLst>
        </pc:spChg>
        <pc:spChg chg="add mod">
          <ac:chgData name="Peter M Jones" userId="d159bd93-6825-45b6-aa35-4ad020ac4d97" providerId="ADAL" clId="{A01F8442-A875-4CBE-84F6-432A601F60E7}" dt="2024-08-14T12:13:43.686" v="8253" actId="2085"/>
          <ac:spMkLst>
            <pc:docMk/>
            <pc:sldMk cId="1856435988" sldId="351"/>
            <ac:spMk id="17" creationId="{D28D9BA9-4CA1-51E4-1D41-C94680A57E32}"/>
          </ac:spMkLst>
        </pc:spChg>
        <pc:spChg chg="add mod">
          <ac:chgData name="Peter M Jones" userId="d159bd93-6825-45b6-aa35-4ad020ac4d97" providerId="ADAL" clId="{A01F8442-A875-4CBE-84F6-432A601F60E7}" dt="2024-08-14T12:13:43.686" v="8253" actId="2085"/>
          <ac:spMkLst>
            <pc:docMk/>
            <pc:sldMk cId="1856435988" sldId="351"/>
            <ac:spMk id="18" creationId="{759CA148-C539-34EC-0F5E-2F4FBE333D82}"/>
          </ac:spMkLst>
        </pc:spChg>
        <pc:spChg chg="add mod">
          <ac:chgData name="Peter M Jones" userId="d159bd93-6825-45b6-aa35-4ad020ac4d97" providerId="ADAL" clId="{A01F8442-A875-4CBE-84F6-432A601F60E7}" dt="2024-08-14T12:13:43.686" v="8253" actId="2085"/>
          <ac:spMkLst>
            <pc:docMk/>
            <pc:sldMk cId="1856435988" sldId="351"/>
            <ac:spMk id="19" creationId="{455EFCD0-2263-1080-9162-8648603B7753}"/>
          </ac:spMkLst>
        </pc:spChg>
        <pc:spChg chg="add mod">
          <ac:chgData name="Peter M Jones" userId="d159bd93-6825-45b6-aa35-4ad020ac4d97" providerId="ADAL" clId="{A01F8442-A875-4CBE-84F6-432A601F60E7}" dt="2024-08-14T12:13:43.686" v="8253" actId="2085"/>
          <ac:spMkLst>
            <pc:docMk/>
            <pc:sldMk cId="1856435988" sldId="351"/>
            <ac:spMk id="20" creationId="{EDF108D5-9DBE-1971-0CC9-17E6FF660220}"/>
          </ac:spMkLst>
        </pc:spChg>
        <pc:spChg chg="add mod">
          <ac:chgData name="Peter M Jones" userId="d159bd93-6825-45b6-aa35-4ad020ac4d97" providerId="ADAL" clId="{A01F8442-A875-4CBE-84F6-432A601F60E7}" dt="2024-08-14T12:13:43.686" v="8253" actId="2085"/>
          <ac:spMkLst>
            <pc:docMk/>
            <pc:sldMk cId="1856435988" sldId="351"/>
            <ac:spMk id="21" creationId="{6562E7D3-A1B6-BD10-6BA9-DBC96FEBA963}"/>
          </ac:spMkLst>
        </pc:spChg>
        <pc:spChg chg="add mod">
          <ac:chgData name="Peter M Jones" userId="d159bd93-6825-45b6-aa35-4ad020ac4d97" providerId="ADAL" clId="{A01F8442-A875-4CBE-84F6-432A601F60E7}" dt="2024-08-14T12:13:43.686" v="8253" actId="2085"/>
          <ac:spMkLst>
            <pc:docMk/>
            <pc:sldMk cId="1856435988" sldId="351"/>
            <ac:spMk id="22" creationId="{AD3B9BB7-16FB-4FB2-C282-646D1F3552B7}"/>
          </ac:spMkLst>
        </pc:spChg>
        <pc:spChg chg="add mod">
          <ac:chgData name="Peter M Jones" userId="d159bd93-6825-45b6-aa35-4ad020ac4d97" providerId="ADAL" clId="{A01F8442-A875-4CBE-84F6-432A601F60E7}" dt="2024-08-14T12:13:43.686" v="8253" actId="2085"/>
          <ac:spMkLst>
            <pc:docMk/>
            <pc:sldMk cId="1856435988" sldId="351"/>
            <ac:spMk id="23" creationId="{DE4CE636-1C76-BDC8-52E9-C478BD73C433}"/>
          </ac:spMkLst>
        </pc:spChg>
        <pc:spChg chg="add mod">
          <ac:chgData name="Peter M Jones" userId="d159bd93-6825-45b6-aa35-4ad020ac4d97" providerId="ADAL" clId="{A01F8442-A875-4CBE-84F6-432A601F60E7}" dt="2024-08-14T12:10:52.763" v="8227" actId="1076"/>
          <ac:spMkLst>
            <pc:docMk/>
            <pc:sldMk cId="1856435988" sldId="351"/>
            <ac:spMk id="24" creationId="{B438A1AB-44AC-71AC-075A-BBD0A879C6C7}"/>
          </ac:spMkLst>
        </pc:spChg>
      </pc:sldChg>
      <pc:sldChg chg="modSp add mod modAnim">
        <pc:chgData name="Peter M Jones" userId="d159bd93-6825-45b6-aa35-4ad020ac4d97" providerId="ADAL" clId="{A01F8442-A875-4CBE-84F6-432A601F60E7}" dt="2024-08-16T10:39:46.952" v="12030"/>
        <pc:sldMkLst>
          <pc:docMk/>
          <pc:sldMk cId="3920980892" sldId="352"/>
        </pc:sldMkLst>
        <pc:spChg chg="mod">
          <ac:chgData name="Peter M Jones" userId="d159bd93-6825-45b6-aa35-4ad020ac4d97" providerId="ADAL" clId="{A01F8442-A875-4CBE-84F6-432A601F60E7}" dt="2024-08-14T12:13:49.437" v="8255" actId="2085"/>
          <ac:spMkLst>
            <pc:docMk/>
            <pc:sldMk cId="3920980892" sldId="352"/>
            <ac:spMk id="4" creationId="{BD7A0686-E988-BCD0-34DE-57EC995D9ABC}"/>
          </ac:spMkLst>
        </pc:spChg>
        <pc:spChg chg="mod">
          <ac:chgData name="Peter M Jones" userId="d159bd93-6825-45b6-aa35-4ad020ac4d97" providerId="ADAL" clId="{A01F8442-A875-4CBE-84F6-432A601F60E7}" dt="2024-08-14T12:13:49.437" v="8255" actId="2085"/>
          <ac:spMkLst>
            <pc:docMk/>
            <pc:sldMk cId="3920980892" sldId="352"/>
            <ac:spMk id="5" creationId="{9670D688-FCD4-CDDE-5B45-C0FF3F16D1FC}"/>
          </ac:spMkLst>
        </pc:spChg>
        <pc:spChg chg="mod">
          <ac:chgData name="Peter M Jones" userId="d159bd93-6825-45b6-aa35-4ad020ac4d97" providerId="ADAL" clId="{A01F8442-A875-4CBE-84F6-432A601F60E7}" dt="2024-08-14T12:13:49.437" v="8255" actId="2085"/>
          <ac:spMkLst>
            <pc:docMk/>
            <pc:sldMk cId="3920980892" sldId="352"/>
            <ac:spMk id="6" creationId="{7BC3243A-E646-B82D-9F68-A6E6C728E5C1}"/>
          </ac:spMkLst>
        </pc:spChg>
        <pc:spChg chg="mod">
          <ac:chgData name="Peter M Jones" userId="d159bd93-6825-45b6-aa35-4ad020ac4d97" providerId="ADAL" clId="{A01F8442-A875-4CBE-84F6-432A601F60E7}" dt="2024-08-14T12:13:49.437" v="8255" actId="2085"/>
          <ac:spMkLst>
            <pc:docMk/>
            <pc:sldMk cId="3920980892" sldId="352"/>
            <ac:spMk id="7" creationId="{0ABA3051-4D28-693D-4D84-170BD0B904C8}"/>
          </ac:spMkLst>
        </pc:spChg>
        <pc:spChg chg="mod">
          <ac:chgData name="Peter M Jones" userId="d159bd93-6825-45b6-aa35-4ad020ac4d97" providerId="ADAL" clId="{A01F8442-A875-4CBE-84F6-432A601F60E7}" dt="2024-08-14T12:13:49.437" v="8255" actId="2085"/>
          <ac:spMkLst>
            <pc:docMk/>
            <pc:sldMk cId="3920980892" sldId="352"/>
            <ac:spMk id="8" creationId="{BFDFC937-89BE-3BA8-F7DD-864D8E396528}"/>
          </ac:spMkLst>
        </pc:spChg>
        <pc:spChg chg="mod">
          <ac:chgData name="Peter M Jones" userId="d159bd93-6825-45b6-aa35-4ad020ac4d97" providerId="ADAL" clId="{A01F8442-A875-4CBE-84F6-432A601F60E7}" dt="2024-08-14T12:13:49.437" v="8255" actId="2085"/>
          <ac:spMkLst>
            <pc:docMk/>
            <pc:sldMk cId="3920980892" sldId="352"/>
            <ac:spMk id="9" creationId="{7B7120C2-EC36-5667-EEED-490B0D3ED25D}"/>
          </ac:spMkLst>
        </pc:spChg>
        <pc:spChg chg="mod">
          <ac:chgData name="Peter M Jones" userId="d159bd93-6825-45b6-aa35-4ad020ac4d97" providerId="ADAL" clId="{A01F8442-A875-4CBE-84F6-432A601F60E7}" dt="2024-08-14T12:13:49.437" v="8255" actId="2085"/>
          <ac:spMkLst>
            <pc:docMk/>
            <pc:sldMk cId="3920980892" sldId="352"/>
            <ac:spMk id="10" creationId="{77E78134-91D8-2BB5-D5E9-E379AB87F1C0}"/>
          </ac:spMkLst>
        </pc:spChg>
        <pc:spChg chg="mod">
          <ac:chgData name="Peter M Jones" userId="d159bd93-6825-45b6-aa35-4ad020ac4d97" providerId="ADAL" clId="{A01F8442-A875-4CBE-84F6-432A601F60E7}" dt="2024-08-14T12:13:49.437" v="8255" actId="2085"/>
          <ac:spMkLst>
            <pc:docMk/>
            <pc:sldMk cId="3920980892" sldId="352"/>
            <ac:spMk id="11" creationId="{8DED48A5-082C-7A3F-A389-77FDF1B86CA9}"/>
          </ac:spMkLst>
        </pc:spChg>
        <pc:spChg chg="mod">
          <ac:chgData name="Peter M Jones" userId="d159bd93-6825-45b6-aa35-4ad020ac4d97" providerId="ADAL" clId="{A01F8442-A875-4CBE-84F6-432A601F60E7}" dt="2024-08-14T12:13:49.437" v="8255" actId="2085"/>
          <ac:spMkLst>
            <pc:docMk/>
            <pc:sldMk cId="3920980892" sldId="352"/>
            <ac:spMk id="12" creationId="{328161C8-1921-4F7F-209A-5637ACD56B9C}"/>
          </ac:spMkLst>
        </pc:spChg>
        <pc:spChg chg="mod">
          <ac:chgData name="Peter M Jones" userId="d159bd93-6825-45b6-aa35-4ad020ac4d97" providerId="ADAL" clId="{A01F8442-A875-4CBE-84F6-432A601F60E7}" dt="2024-08-14T12:13:49.437" v="8255" actId="2085"/>
          <ac:spMkLst>
            <pc:docMk/>
            <pc:sldMk cId="3920980892" sldId="352"/>
            <ac:spMk id="13" creationId="{23D8C12D-CB40-4BA6-1EAB-F6113DD63418}"/>
          </ac:spMkLst>
        </pc:spChg>
        <pc:spChg chg="mod">
          <ac:chgData name="Peter M Jones" userId="d159bd93-6825-45b6-aa35-4ad020ac4d97" providerId="ADAL" clId="{A01F8442-A875-4CBE-84F6-432A601F60E7}" dt="2024-08-14T12:13:49.437" v="8255" actId="2085"/>
          <ac:spMkLst>
            <pc:docMk/>
            <pc:sldMk cId="3920980892" sldId="352"/>
            <ac:spMk id="14" creationId="{DBE7B563-6CA2-E8AE-055D-860AB66322C8}"/>
          </ac:spMkLst>
        </pc:spChg>
        <pc:spChg chg="mod">
          <ac:chgData name="Peter M Jones" userId="d159bd93-6825-45b6-aa35-4ad020ac4d97" providerId="ADAL" clId="{A01F8442-A875-4CBE-84F6-432A601F60E7}" dt="2024-08-14T12:13:49.437" v="8255" actId="2085"/>
          <ac:spMkLst>
            <pc:docMk/>
            <pc:sldMk cId="3920980892" sldId="352"/>
            <ac:spMk id="15" creationId="{1643B5E5-90DB-8D4A-B126-3BB05F096DDC}"/>
          </ac:spMkLst>
        </pc:spChg>
        <pc:spChg chg="mod">
          <ac:chgData name="Peter M Jones" userId="d159bd93-6825-45b6-aa35-4ad020ac4d97" providerId="ADAL" clId="{A01F8442-A875-4CBE-84F6-432A601F60E7}" dt="2024-08-14T12:13:49.437" v="8255" actId="2085"/>
          <ac:spMkLst>
            <pc:docMk/>
            <pc:sldMk cId="3920980892" sldId="352"/>
            <ac:spMk id="16" creationId="{03C30A13-A346-E802-59B4-6C9916AB9336}"/>
          </ac:spMkLst>
        </pc:spChg>
        <pc:spChg chg="mod">
          <ac:chgData name="Peter M Jones" userId="d159bd93-6825-45b6-aa35-4ad020ac4d97" providerId="ADAL" clId="{A01F8442-A875-4CBE-84F6-432A601F60E7}" dt="2024-08-14T12:13:49.437" v="8255" actId="2085"/>
          <ac:spMkLst>
            <pc:docMk/>
            <pc:sldMk cId="3920980892" sldId="352"/>
            <ac:spMk id="17" creationId="{D28D9BA9-4CA1-51E4-1D41-C94680A57E32}"/>
          </ac:spMkLst>
        </pc:spChg>
        <pc:spChg chg="mod">
          <ac:chgData name="Peter M Jones" userId="d159bd93-6825-45b6-aa35-4ad020ac4d97" providerId="ADAL" clId="{A01F8442-A875-4CBE-84F6-432A601F60E7}" dt="2024-08-14T12:13:49.437" v="8255" actId="2085"/>
          <ac:spMkLst>
            <pc:docMk/>
            <pc:sldMk cId="3920980892" sldId="352"/>
            <ac:spMk id="18" creationId="{759CA148-C539-34EC-0F5E-2F4FBE333D82}"/>
          </ac:spMkLst>
        </pc:spChg>
        <pc:spChg chg="mod">
          <ac:chgData name="Peter M Jones" userId="d159bd93-6825-45b6-aa35-4ad020ac4d97" providerId="ADAL" clId="{A01F8442-A875-4CBE-84F6-432A601F60E7}" dt="2024-08-14T12:13:49.437" v="8255" actId="2085"/>
          <ac:spMkLst>
            <pc:docMk/>
            <pc:sldMk cId="3920980892" sldId="352"/>
            <ac:spMk id="19" creationId="{455EFCD0-2263-1080-9162-8648603B7753}"/>
          </ac:spMkLst>
        </pc:spChg>
        <pc:spChg chg="mod">
          <ac:chgData name="Peter M Jones" userId="d159bd93-6825-45b6-aa35-4ad020ac4d97" providerId="ADAL" clId="{A01F8442-A875-4CBE-84F6-432A601F60E7}" dt="2024-08-14T12:13:49.437" v="8255" actId="2085"/>
          <ac:spMkLst>
            <pc:docMk/>
            <pc:sldMk cId="3920980892" sldId="352"/>
            <ac:spMk id="20" creationId="{EDF108D5-9DBE-1971-0CC9-17E6FF660220}"/>
          </ac:spMkLst>
        </pc:spChg>
        <pc:spChg chg="mod">
          <ac:chgData name="Peter M Jones" userId="d159bd93-6825-45b6-aa35-4ad020ac4d97" providerId="ADAL" clId="{A01F8442-A875-4CBE-84F6-432A601F60E7}" dt="2024-08-14T12:13:49.437" v="8255" actId="2085"/>
          <ac:spMkLst>
            <pc:docMk/>
            <pc:sldMk cId="3920980892" sldId="352"/>
            <ac:spMk id="21" creationId="{6562E7D3-A1B6-BD10-6BA9-DBC96FEBA963}"/>
          </ac:spMkLst>
        </pc:spChg>
        <pc:spChg chg="mod">
          <ac:chgData name="Peter M Jones" userId="d159bd93-6825-45b6-aa35-4ad020ac4d97" providerId="ADAL" clId="{A01F8442-A875-4CBE-84F6-432A601F60E7}" dt="2024-08-14T12:13:49.437" v="8255" actId="2085"/>
          <ac:spMkLst>
            <pc:docMk/>
            <pc:sldMk cId="3920980892" sldId="352"/>
            <ac:spMk id="22" creationId="{AD3B9BB7-16FB-4FB2-C282-646D1F3552B7}"/>
          </ac:spMkLst>
        </pc:spChg>
        <pc:spChg chg="mod">
          <ac:chgData name="Peter M Jones" userId="d159bd93-6825-45b6-aa35-4ad020ac4d97" providerId="ADAL" clId="{A01F8442-A875-4CBE-84F6-432A601F60E7}" dt="2024-08-14T12:13:49.437" v="8255" actId="2085"/>
          <ac:spMkLst>
            <pc:docMk/>
            <pc:sldMk cId="3920980892" sldId="352"/>
            <ac:spMk id="23" creationId="{DE4CE636-1C76-BDC8-52E9-C478BD73C433}"/>
          </ac:spMkLst>
        </pc:spChg>
      </pc:sldChg>
      <pc:sldChg chg="modSp add mod modAnim">
        <pc:chgData name="Peter M Jones" userId="d159bd93-6825-45b6-aa35-4ad020ac4d97" providerId="ADAL" clId="{A01F8442-A875-4CBE-84F6-432A601F60E7}" dt="2024-08-16T10:37:55.996" v="12017"/>
        <pc:sldMkLst>
          <pc:docMk/>
          <pc:sldMk cId="4038923155" sldId="353"/>
        </pc:sldMkLst>
        <pc:spChg chg="mod">
          <ac:chgData name="Peter M Jones" userId="d159bd93-6825-45b6-aa35-4ad020ac4d97" providerId="ADAL" clId="{A01F8442-A875-4CBE-84F6-432A601F60E7}" dt="2024-08-14T12:13:55.203" v="8257" actId="2085"/>
          <ac:spMkLst>
            <pc:docMk/>
            <pc:sldMk cId="4038923155" sldId="353"/>
            <ac:spMk id="4" creationId="{BD7A0686-E988-BCD0-34DE-57EC995D9ABC}"/>
          </ac:spMkLst>
        </pc:spChg>
        <pc:spChg chg="mod">
          <ac:chgData name="Peter M Jones" userId="d159bd93-6825-45b6-aa35-4ad020ac4d97" providerId="ADAL" clId="{A01F8442-A875-4CBE-84F6-432A601F60E7}" dt="2024-08-14T12:13:55.203" v="8257" actId="2085"/>
          <ac:spMkLst>
            <pc:docMk/>
            <pc:sldMk cId="4038923155" sldId="353"/>
            <ac:spMk id="5" creationId="{9670D688-FCD4-CDDE-5B45-C0FF3F16D1FC}"/>
          </ac:spMkLst>
        </pc:spChg>
        <pc:spChg chg="mod">
          <ac:chgData name="Peter M Jones" userId="d159bd93-6825-45b6-aa35-4ad020ac4d97" providerId="ADAL" clId="{A01F8442-A875-4CBE-84F6-432A601F60E7}" dt="2024-08-14T12:13:55.203" v="8257" actId="2085"/>
          <ac:spMkLst>
            <pc:docMk/>
            <pc:sldMk cId="4038923155" sldId="353"/>
            <ac:spMk id="6" creationId="{7BC3243A-E646-B82D-9F68-A6E6C728E5C1}"/>
          </ac:spMkLst>
        </pc:spChg>
        <pc:spChg chg="mod">
          <ac:chgData name="Peter M Jones" userId="d159bd93-6825-45b6-aa35-4ad020ac4d97" providerId="ADAL" clId="{A01F8442-A875-4CBE-84F6-432A601F60E7}" dt="2024-08-14T12:13:55.203" v="8257" actId="2085"/>
          <ac:spMkLst>
            <pc:docMk/>
            <pc:sldMk cId="4038923155" sldId="353"/>
            <ac:spMk id="7" creationId="{0ABA3051-4D28-693D-4D84-170BD0B904C8}"/>
          </ac:spMkLst>
        </pc:spChg>
        <pc:spChg chg="mod">
          <ac:chgData name="Peter M Jones" userId="d159bd93-6825-45b6-aa35-4ad020ac4d97" providerId="ADAL" clId="{A01F8442-A875-4CBE-84F6-432A601F60E7}" dt="2024-08-14T12:13:55.203" v="8257" actId="2085"/>
          <ac:spMkLst>
            <pc:docMk/>
            <pc:sldMk cId="4038923155" sldId="353"/>
            <ac:spMk id="8" creationId="{BFDFC937-89BE-3BA8-F7DD-864D8E396528}"/>
          </ac:spMkLst>
        </pc:spChg>
        <pc:spChg chg="mod">
          <ac:chgData name="Peter M Jones" userId="d159bd93-6825-45b6-aa35-4ad020ac4d97" providerId="ADAL" clId="{A01F8442-A875-4CBE-84F6-432A601F60E7}" dt="2024-08-14T12:13:55.203" v="8257" actId="2085"/>
          <ac:spMkLst>
            <pc:docMk/>
            <pc:sldMk cId="4038923155" sldId="353"/>
            <ac:spMk id="9" creationId="{7B7120C2-EC36-5667-EEED-490B0D3ED25D}"/>
          </ac:spMkLst>
        </pc:spChg>
        <pc:spChg chg="mod">
          <ac:chgData name="Peter M Jones" userId="d159bd93-6825-45b6-aa35-4ad020ac4d97" providerId="ADAL" clId="{A01F8442-A875-4CBE-84F6-432A601F60E7}" dt="2024-08-14T12:13:55.203" v="8257" actId="2085"/>
          <ac:spMkLst>
            <pc:docMk/>
            <pc:sldMk cId="4038923155" sldId="353"/>
            <ac:spMk id="10" creationId="{77E78134-91D8-2BB5-D5E9-E379AB87F1C0}"/>
          </ac:spMkLst>
        </pc:spChg>
        <pc:spChg chg="mod">
          <ac:chgData name="Peter M Jones" userId="d159bd93-6825-45b6-aa35-4ad020ac4d97" providerId="ADAL" clId="{A01F8442-A875-4CBE-84F6-432A601F60E7}" dt="2024-08-14T12:13:55.203" v="8257" actId="2085"/>
          <ac:spMkLst>
            <pc:docMk/>
            <pc:sldMk cId="4038923155" sldId="353"/>
            <ac:spMk id="11" creationId="{8DED48A5-082C-7A3F-A389-77FDF1B86CA9}"/>
          </ac:spMkLst>
        </pc:spChg>
        <pc:spChg chg="mod">
          <ac:chgData name="Peter M Jones" userId="d159bd93-6825-45b6-aa35-4ad020ac4d97" providerId="ADAL" clId="{A01F8442-A875-4CBE-84F6-432A601F60E7}" dt="2024-08-14T12:13:55.203" v="8257" actId="2085"/>
          <ac:spMkLst>
            <pc:docMk/>
            <pc:sldMk cId="4038923155" sldId="353"/>
            <ac:spMk id="12" creationId="{328161C8-1921-4F7F-209A-5637ACD56B9C}"/>
          </ac:spMkLst>
        </pc:spChg>
        <pc:spChg chg="mod">
          <ac:chgData name="Peter M Jones" userId="d159bd93-6825-45b6-aa35-4ad020ac4d97" providerId="ADAL" clId="{A01F8442-A875-4CBE-84F6-432A601F60E7}" dt="2024-08-14T12:13:55.203" v="8257" actId="2085"/>
          <ac:spMkLst>
            <pc:docMk/>
            <pc:sldMk cId="4038923155" sldId="353"/>
            <ac:spMk id="13" creationId="{23D8C12D-CB40-4BA6-1EAB-F6113DD63418}"/>
          </ac:spMkLst>
        </pc:spChg>
        <pc:spChg chg="mod">
          <ac:chgData name="Peter M Jones" userId="d159bd93-6825-45b6-aa35-4ad020ac4d97" providerId="ADAL" clId="{A01F8442-A875-4CBE-84F6-432A601F60E7}" dt="2024-08-14T12:13:55.203" v="8257" actId="2085"/>
          <ac:spMkLst>
            <pc:docMk/>
            <pc:sldMk cId="4038923155" sldId="353"/>
            <ac:spMk id="14" creationId="{DBE7B563-6CA2-E8AE-055D-860AB66322C8}"/>
          </ac:spMkLst>
        </pc:spChg>
        <pc:spChg chg="mod">
          <ac:chgData name="Peter M Jones" userId="d159bd93-6825-45b6-aa35-4ad020ac4d97" providerId="ADAL" clId="{A01F8442-A875-4CBE-84F6-432A601F60E7}" dt="2024-08-14T12:13:55.203" v="8257" actId="2085"/>
          <ac:spMkLst>
            <pc:docMk/>
            <pc:sldMk cId="4038923155" sldId="353"/>
            <ac:spMk id="15" creationId="{1643B5E5-90DB-8D4A-B126-3BB05F096DDC}"/>
          </ac:spMkLst>
        </pc:spChg>
        <pc:spChg chg="mod">
          <ac:chgData name="Peter M Jones" userId="d159bd93-6825-45b6-aa35-4ad020ac4d97" providerId="ADAL" clId="{A01F8442-A875-4CBE-84F6-432A601F60E7}" dt="2024-08-14T12:13:55.203" v="8257" actId="2085"/>
          <ac:spMkLst>
            <pc:docMk/>
            <pc:sldMk cId="4038923155" sldId="353"/>
            <ac:spMk id="16" creationId="{03C30A13-A346-E802-59B4-6C9916AB9336}"/>
          </ac:spMkLst>
        </pc:spChg>
        <pc:spChg chg="mod">
          <ac:chgData name="Peter M Jones" userId="d159bd93-6825-45b6-aa35-4ad020ac4d97" providerId="ADAL" clId="{A01F8442-A875-4CBE-84F6-432A601F60E7}" dt="2024-08-14T12:13:55.203" v="8257" actId="2085"/>
          <ac:spMkLst>
            <pc:docMk/>
            <pc:sldMk cId="4038923155" sldId="353"/>
            <ac:spMk id="17" creationId="{D28D9BA9-4CA1-51E4-1D41-C94680A57E32}"/>
          </ac:spMkLst>
        </pc:spChg>
        <pc:spChg chg="mod">
          <ac:chgData name="Peter M Jones" userId="d159bd93-6825-45b6-aa35-4ad020ac4d97" providerId="ADAL" clId="{A01F8442-A875-4CBE-84F6-432A601F60E7}" dt="2024-08-14T12:13:55.203" v="8257" actId="2085"/>
          <ac:spMkLst>
            <pc:docMk/>
            <pc:sldMk cId="4038923155" sldId="353"/>
            <ac:spMk id="18" creationId="{759CA148-C539-34EC-0F5E-2F4FBE333D82}"/>
          </ac:spMkLst>
        </pc:spChg>
        <pc:spChg chg="mod">
          <ac:chgData name="Peter M Jones" userId="d159bd93-6825-45b6-aa35-4ad020ac4d97" providerId="ADAL" clId="{A01F8442-A875-4CBE-84F6-432A601F60E7}" dt="2024-08-14T12:13:55.203" v="8257" actId="2085"/>
          <ac:spMkLst>
            <pc:docMk/>
            <pc:sldMk cId="4038923155" sldId="353"/>
            <ac:spMk id="19" creationId="{455EFCD0-2263-1080-9162-8648603B7753}"/>
          </ac:spMkLst>
        </pc:spChg>
        <pc:spChg chg="mod">
          <ac:chgData name="Peter M Jones" userId="d159bd93-6825-45b6-aa35-4ad020ac4d97" providerId="ADAL" clId="{A01F8442-A875-4CBE-84F6-432A601F60E7}" dt="2024-08-14T12:13:55.203" v="8257" actId="2085"/>
          <ac:spMkLst>
            <pc:docMk/>
            <pc:sldMk cId="4038923155" sldId="353"/>
            <ac:spMk id="20" creationId="{EDF108D5-9DBE-1971-0CC9-17E6FF660220}"/>
          </ac:spMkLst>
        </pc:spChg>
        <pc:spChg chg="mod">
          <ac:chgData name="Peter M Jones" userId="d159bd93-6825-45b6-aa35-4ad020ac4d97" providerId="ADAL" clId="{A01F8442-A875-4CBE-84F6-432A601F60E7}" dt="2024-08-14T12:13:55.203" v="8257" actId="2085"/>
          <ac:spMkLst>
            <pc:docMk/>
            <pc:sldMk cId="4038923155" sldId="353"/>
            <ac:spMk id="21" creationId="{6562E7D3-A1B6-BD10-6BA9-DBC96FEBA963}"/>
          </ac:spMkLst>
        </pc:spChg>
        <pc:spChg chg="mod">
          <ac:chgData name="Peter M Jones" userId="d159bd93-6825-45b6-aa35-4ad020ac4d97" providerId="ADAL" clId="{A01F8442-A875-4CBE-84F6-432A601F60E7}" dt="2024-08-14T12:13:55.203" v="8257" actId="2085"/>
          <ac:spMkLst>
            <pc:docMk/>
            <pc:sldMk cId="4038923155" sldId="353"/>
            <ac:spMk id="22" creationId="{AD3B9BB7-16FB-4FB2-C282-646D1F3552B7}"/>
          </ac:spMkLst>
        </pc:spChg>
        <pc:spChg chg="mod">
          <ac:chgData name="Peter M Jones" userId="d159bd93-6825-45b6-aa35-4ad020ac4d97" providerId="ADAL" clId="{A01F8442-A875-4CBE-84F6-432A601F60E7}" dt="2024-08-14T12:13:55.203" v="8257" actId="2085"/>
          <ac:spMkLst>
            <pc:docMk/>
            <pc:sldMk cId="4038923155" sldId="353"/>
            <ac:spMk id="23" creationId="{DE4CE636-1C76-BDC8-52E9-C478BD73C433}"/>
          </ac:spMkLst>
        </pc:spChg>
      </pc:sldChg>
      <pc:sldChg chg="modSp add mod modAnim">
        <pc:chgData name="Peter M Jones" userId="d159bd93-6825-45b6-aa35-4ad020ac4d97" providerId="ADAL" clId="{A01F8442-A875-4CBE-84F6-432A601F60E7}" dt="2024-08-16T10:37:59.444" v="12018"/>
        <pc:sldMkLst>
          <pc:docMk/>
          <pc:sldMk cId="1111773527" sldId="354"/>
        </pc:sldMkLst>
        <pc:spChg chg="mod">
          <ac:chgData name="Peter M Jones" userId="d159bd93-6825-45b6-aa35-4ad020ac4d97" providerId="ADAL" clId="{A01F8442-A875-4CBE-84F6-432A601F60E7}" dt="2024-08-14T12:14:01.615" v="8259" actId="2085"/>
          <ac:spMkLst>
            <pc:docMk/>
            <pc:sldMk cId="1111773527" sldId="354"/>
            <ac:spMk id="4" creationId="{BD7A0686-E988-BCD0-34DE-57EC995D9ABC}"/>
          </ac:spMkLst>
        </pc:spChg>
        <pc:spChg chg="mod">
          <ac:chgData name="Peter M Jones" userId="d159bd93-6825-45b6-aa35-4ad020ac4d97" providerId="ADAL" clId="{A01F8442-A875-4CBE-84F6-432A601F60E7}" dt="2024-08-14T12:14:01.615" v="8259" actId="2085"/>
          <ac:spMkLst>
            <pc:docMk/>
            <pc:sldMk cId="1111773527" sldId="354"/>
            <ac:spMk id="5" creationId="{9670D688-FCD4-CDDE-5B45-C0FF3F16D1FC}"/>
          </ac:spMkLst>
        </pc:spChg>
        <pc:spChg chg="mod">
          <ac:chgData name="Peter M Jones" userId="d159bd93-6825-45b6-aa35-4ad020ac4d97" providerId="ADAL" clId="{A01F8442-A875-4CBE-84F6-432A601F60E7}" dt="2024-08-14T12:14:01.615" v="8259" actId="2085"/>
          <ac:spMkLst>
            <pc:docMk/>
            <pc:sldMk cId="1111773527" sldId="354"/>
            <ac:spMk id="6" creationId="{7BC3243A-E646-B82D-9F68-A6E6C728E5C1}"/>
          </ac:spMkLst>
        </pc:spChg>
        <pc:spChg chg="mod">
          <ac:chgData name="Peter M Jones" userId="d159bd93-6825-45b6-aa35-4ad020ac4d97" providerId="ADAL" clId="{A01F8442-A875-4CBE-84F6-432A601F60E7}" dt="2024-08-14T12:14:01.615" v="8259" actId="2085"/>
          <ac:spMkLst>
            <pc:docMk/>
            <pc:sldMk cId="1111773527" sldId="354"/>
            <ac:spMk id="7" creationId="{0ABA3051-4D28-693D-4D84-170BD0B904C8}"/>
          </ac:spMkLst>
        </pc:spChg>
        <pc:spChg chg="mod">
          <ac:chgData name="Peter M Jones" userId="d159bd93-6825-45b6-aa35-4ad020ac4d97" providerId="ADAL" clId="{A01F8442-A875-4CBE-84F6-432A601F60E7}" dt="2024-08-14T12:14:01.615" v="8259" actId="2085"/>
          <ac:spMkLst>
            <pc:docMk/>
            <pc:sldMk cId="1111773527" sldId="354"/>
            <ac:spMk id="8" creationId="{BFDFC937-89BE-3BA8-F7DD-864D8E396528}"/>
          </ac:spMkLst>
        </pc:spChg>
        <pc:spChg chg="mod">
          <ac:chgData name="Peter M Jones" userId="d159bd93-6825-45b6-aa35-4ad020ac4d97" providerId="ADAL" clId="{A01F8442-A875-4CBE-84F6-432A601F60E7}" dt="2024-08-14T12:14:01.615" v="8259" actId="2085"/>
          <ac:spMkLst>
            <pc:docMk/>
            <pc:sldMk cId="1111773527" sldId="354"/>
            <ac:spMk id="9" creationId="{7B7120C2-EC36-5667-EEED-490B0D3ED25D}"/>
          </ac:spMkLst>
        </pc:spChg>
        <pc:spChg chg="mod">
          <ac:chgData name="Peter M Jones" userId="d159bd93-6825-45b6-aa35-4ad020ac4d97" providerId="ADAL" clId="{A01F8442-A875-4CBE-84F6-432A601F60E7}" dt="2024-08-14T12:14:01.615" v="8259" actId="2085"/>
          <ac:spMkLst>
            <pc:docMk/>
            <pc:sldMk cId="1111773527" sldId="354"/>
            <ac:spMk id="10" creationId="{77E78134-91D8-2BB5-D5E9-E379AB87F1C0}"/>
          </ac:spMkLst>
        </pc:spChg>
        <pc:spChg chg="mod">
          <ac:chgData name="Peter M Jones" userId="d159bd93-6825-45b6-aa35-4ad020ac4d97" providerId="ADAL" clId="{A01F8442-A875-4CBE-84F6-432A601F60E7}" dt="2024-08-14T12:14:01.615" v="8259" actId="2085"/>
          <ac:spMkLst>
            <pc:docMk/>
            <pc:sldMk cId="1111773527" sldId="354"/>
            <ac:spMk id="11" creationId="{8DED48A5-082C-7A3F-A389-77FDF1B86CA9}"/>
          </ac:spMkLst>
        </pc:spChg>
        <pc:spChg chg="mod">
          <ac:chgData name="Peter M Jones" userId="d159bd93-6825-45b6-aa35-4ad020ac4d97" providerId="ADAL" clId="{A01F8442-A875-4CBE-84F6-432A601F60E7}" dt="2024-08-14T12:14:01.615" v="8259" actId="2085"/>
          <ac:spMkLst>
            <pc:docMk/>
            <pc:sldMk cId="1111773527" sldId="354"/>
            <ac:spMk id="12" creationId="{328161C8-1921-4F7F-209A-5637ACD56B9C}"/>
          </ac:spMkLst>
        </pc:spChg>
        <pc:spChg chg="mod">
          <ac:chgData name="Peter M Jones" userId="d159bd93-6825-45b6-aa35-4ad020ac4d97" providerId="ADAL" clId="{A01F8442-A875-4CBE-84F6-432A601F60E7}" dt="2024-08-14T12:14:01.615" v="8259" actId="2085"/>
          <ac:spMkLst>
            <pc:docMk/>
            <pc:sldMk cId="1111773527" sldId="354"/>
            <ac:spMk id="13" creationId="{23D8C12D-CB40-4BA6-1EAB-F6113DD63418}"/>
          </ac:spMkLst>
        </pc:spChg>
        <pc:spChg chg="mod">
          <ac:chgData name="Peter M Jones" userId="d159bd93-6825-45b6-aa35-4ad020ac4d97" providerId="ADAL" clId="{A01F8442-A875-4CBE-84F6-432A601F60E7}" dt="2024-08-14T12:14:01.615" v="8259" actId="2085"/>
          <ac:spMkLst>
            <pc:docMk/>
            <pc:sldMk cId="1111773527" sldId="354"/>
            <ac:spMk id="14" creationId="{DBE7B563-6CA2-E8AE-055D-860AB66322C8}"/>
          </ac:spMkLst>
        </pc:spChg>
        <pc:spChg chg="mod">
          <ac:chgData name="Peter M Jones" userId="d159bd93-6825-45b6-aa35-4ad020ac4d97" providerId="ADAL" clId="{A01F8442-A875-4CBE-84F6-432A601F60E7}" dt="2024-08-14T12:14:01.615" v="8259" actId="2085"/>
          <ac:spMkLst>
            <pc:docMk/>
            <pc:sldMk cId="1111773527" sldId="354"/>
            <ac:spMk id="15" creationId="{1643B5E5-90DB-8D4A-B126-3BB05F096DDC}"/>
          </ac:spMkLst>
        </pc:spChg>
        <pc:spChg chg="mod">
          <ac:chgData name="Peter M Jones" userId="d159bd93-6825-45b6-aa35-4ad020ac4d97" providerId="ADAL" clId="{A01F8442-A875-4CBE-84F6-432A601F60E7}" dt="2024-08-14T12:14:01.615" v="8259" actId="2085"/>
          <ac:spMkLst>
            <pc:docMk/>
            <pc:sldMk cId="1111773527" sldId="354"/>
            <ac:spMk id="16" creationId="{03C30A13-A346-E802-59B4-6C9916AB9336}"/>
          </ac:spMkLst>
        </pc:spChg>
        <pc:spChg chg="mod">
          <ac:chgData name="Peter M Jones" userId="d159bd93-6825-45b6-aa35-4ad020ac4d97" providerId="ADAL" clId="{A01F8442-A875-4CBE-84F6-432A601F60E7}" dt="2024-08-14T12:14:01.615" v="8259" actId="2085"/>
          <ac:spMkLst>
            <pc:docMk/>
            <pc:sldMk cId="1111773527" sldId="354"/>
            <ac:spMk id="17" creationId="{D28D9BA9-4CA1-51E4-1D41-C94680A57E32}"/>
          </ac:spMkLst>
        </pc:spChg>
        <pc:spChg chg="mod">
          <ac:chgData name="Peter M Jones" userId="d159bd93-6825-45b6-aa35-4ad020ac4d97" providerId="ADAL" clId="{A01F8442-A875-4CBE-84F6-432A601F60E7}" dt="2024-08-14T12:14:01.615" v="8259" actId="2085"/>
          <ac:spMkLst>
            <pc:docMk/>
            <pc:sldMk cId="1111773527" sldId="354"/>
            <ac:spMk id="18" creationId="{759CA148-C539-34EC-0F5E-2F4FBE333D82}"/>
          </ac:spMkLst>
        </pc:spChg>
        <pc:spChg chg="mod">
          <ac:chgData name="Peter M Jones" userId="d159bd93-6825-45b6-aa35-4ad020ac4d97" providerId="ADAL" clId="{A01F8442-A875-4CBE-84F6-432A601F60E7}" dt="2024-08-14T12:14:01.615" v="8259" actId="2085"/>
          <ac:spMkLst>
            <pc:docMk/>
            <pc:sldMk cId="1111773527" sldId="354"/>
            <ac:spMk id="19" creationId="{455EFCD0-2263-1080-9162-8648603B7753}"/>
          </ac:spMkLst>
        </pc:spChg>
        <pc:spChg chg="mod">
          <ac:chgData name="Peter M Jones" userId="d159bd93-6825-45b6-aa35-4ad020ac4d97" providerId="ADAL" clId="{A01F8442-A875-4CBE-84F6-432A601F60E7}" dt="2024-08-14T12:14:01.615" v="8259" actId="2085"/>
          <ac:spMkLst>
            <pc:docMk/>
            <pc:sldMk cId="1111773527" sldId="354"/>
            <ac:spMk id="20" creationId="{EDF108D5-9DBE-1971-0CC9-17E6FF660220}"/>
          </ac:spMkLst>
        </pc:spChg>
        <pc:spChg chg="mod">
          <ac:chgData name="Peter M Jones" userId="d159bd93-6825-45b6-aa35-4ad020ac4d97" providerId="ADAL" clId="{A01F8442-A875-4CBE-84F6-432A601F60E7}" dt="2024-08-14T12:14:01.615" v="8259" actId="2085"/>
          <ac:spMkLst>
            <pc:docMk/>
            <pc:sldMk cId="1111773527" sldId="354"/>
            <ac:spMk id="21" creationId="{6562E7D3-A1B6-BD10-6BA9-DBC96FEBA963}"/>
          </ac:spMkLst>
        </pc:spChg>
        <pc:spChg chg="mod">
          <ac:chgData name="Peter M Jones" userId="d159bd93-6825-45b6-aa35-4ad020ac4d97" providerId="ADAL" clId="{A01F8442-A875-4CBE-84F6-432A601F60E7}" dt="2024-08-14T12:14:01.615" v="8259" actId="2085"/>
          <ac:spMkLst>
            <pc:docMk/>
            <pc:sldMk cId="1111773527" sldId="354"/>
            <ac:spMk id="22" creationId="{AD3B9BB7-16FB-4FB2-C282-646D1F3552B7}"/>
          </ac:spMkLst>
        </pc:spChg>
        <pc:spChg chg="mod">
          <ac:chgData name="Peter M Jones" userId="d159bd93-6825-45b6-aa35-4ad020ac4d97" providerId="ADAL" clId="{A01F8442-A875-4CBE-84F6-432A601F60E7}" dt="2024-08-14T12:14:01.615" v="8259" actId="2085"/>
          <ac:spMkLst>
            <pc:docMk/>
            <pc:sldMk cId="1111773527" sldId="354"/>
            <ac:spMk id="23" creationId="{DE4CE636-1C76-BDC8-52E9-C478BD73C433}"/>
          </ac:spMkLst>
        </pc:spChg>
      </pc:sldChg>
      <pc:sldChg chg="addSp delSp modSp new del mod">
        <pc:chgData name="Peter M Jones" userId="d159bd93-6825-45b6-aa35-4ad020ac4d97" providerId="ADAL" clId="{A01F8442-A875-4CBE-84F6-432A601F60E7}" dt="2024-08-16T10:37:05.625" v="12004" actId="47"/>
        <pc:sldMkLst>
          <pc:docMk/>
          <pc:sldMk cId="1323578665" sldId="355"/>
        </pc:sldMkLst>
        <pc:spChg chg="del">
          <ac:chgData name="Peter M Jones" userId="d159bd93-6825-45b6-aa35-4ad020ac4d97" providerId="ADAL" clId="{A01F8442-A875-4CBE-84F6-432A601F60E7}" dt="2024-08-14T12:12:56.300" v="8246" actId="478"/>
          <ac:spMkLst>
            <pc:docMk/>
            <pc:sldMk cId="1323578665" sldId="355"/>
            <ac:spMk id="2" creationId="{880CA98F-4A8E-3DFF-C936-6F51F8AB76A5}"/>
          </ac:spMkLst>
        </pc:spChg>
        <pc:spChg chg="del">
          <ac:chgData name="Peter M Jones" userId="d159bd93-6825-45b6-aa35-4ad020ac4d97" providerId="ADAL" clId="{A01F8442-A875-4CBE-84F6-432A601F60E7}" dt="2024-08-14T12:12:57.905" v="8247" actId="478"/>
          <ac:spMkLst>
            <pc:docMk/>
            <pc:sldMk cId="1323578665" sldId="355"/>
            <ac:spMk id="3" creationId="{3A270F64-F1C5-D879-F45F-59D96BF63157}"/>
          </ac:spMkLst>
        </pc:spChg>
        <pc:spChg chg="add mod">
          <ac:chgData name="Peter M Jones" userId="d159bd93-6825-45b6-aa35-4ad020ac4d97" providerId="ADAL" clId="{A01F8442-A875-4CBE-84F6-432A601F60E7}" dt="2024-08-14T12:13:02.234" v="8248"/>
          <ac:spMkLst>
            <pc:docMk/>
            <pc:sldMk cId="1323578665" sldId="355"/>
            <ac:spMk id="4" creationId="{1B68AC47-34D7-4339-5B6D-3D920209D7F3}"/>
          </ac:spMkLst>
        </pc:spChg>
      </pc:sldChg>
      <pc:sldChg chg="add del">
        <pc:chgData name="Peter M Jones" userId="d159bd93-6825-45b6-aa35-4ad020ac4d97" providerId="ADAL" clId="{A01F8442-A875-4CBE-84F6-432A601F60E7}" dt="2024-08-16T10:37:04.232" v="12003" actId="47"/>
        <pc:sldMkLst>
          <pc:docMk/>
          <pc:sldMk cId="3201828244" sldId="356"/>
        </pc:sldMkLst>
      </pc:sldChg>
      <pc:sldChg chg="add del">
        <pc:chgData name="Peter M Jones" userId="d159bd93-6825-45b6-aa35-4ad020ac4d97" providerId="ADAL" clId="{A01F8442-A875-4CBE-84F6-432A601F60E7}" dt="2024-08-16T10:37:07.110" v="12005" actId="47"/>
        <pc:sldMkLst>
          <pc:docMk/>
          <pc:sldMk cId="143673214" sldId="357"/>
        </pc:sldMkLst>
      </pc:sldChg>
      <pc:sldChg chg="add del">
        <pc:chgData name="Peter M Jones" userId="d159bd93-6825-45b6-aa35-4ad020ac4d97" providerId="ADAL" clId="{A01F8442-A875-4CBE-84F6-432A601F60E7}" dt="2024-08-16T10:37:08.246" v="12006" actId="47"/>
        <pc:sldMkLst>
          <pc:docMk/>
          <pc:sldMk cId="3475219778" sldId="358"/>
        </pc:sldMkLst>
      </pc:sldChg>
      <pc:sldChg chg="delSp modSp add mod modAnim">
        <pc:chgData name="Peter M Jones" userId="d159bd93-6825-45b6-aa35-4ad020ac4d97" providerId="ADAL" clId="{A01F8442-A875-4CBE-84F6-432A601F60E7}" dt="2024-08-16T10:37:36.878" v="12012"/>
        <pc:sldMkLst>
          <pc:docMk/>
          <pc:sldMk cId="1917352002" sldId="359"/>
        </pc:sldMkLst>
        <pc:spChg chg="del">
          <ac:chgData name="Peter M Jones" userId="d159bd93-6825-45b6-aa35-4ad020ac4d97" providerId="ADAL" clId="{A01F8442-A875-4CBE-84F6-432A601F60E7}" dt="2024-08-14T12:14:31.653" v="8261" actId="478"/>
          <ac:spMkLst>
            <pc:docMk/>
            <pc:sldMk cId="1917352002" sldId="359"/>
            <ac:spMk id="4" creationId="{BD7A0686-E988-BCD0-34DE-57EC995D9ABC}"/>
          </ac:spMkLst>
        </pc:spChg>
        <pc:spChg chg="del">
          <ac:chgData name="Peter M Jones" userId="d159bd93-6825-45b6-aa35-4ad020ac4d97" providerId="ADAL" clId="{A01F8442-A875-4CBE-84F6-432A601F60E7}" dt="2024-08-14T12:14:34.081" v="8262" actId="478"/>
          <ac:spMkLst>
            <pc:docMk/>
            <pc:sldMk cId="1917352002" sldId="359"/>
            <ac:spMk id="7" creationId="{0ABA3051-4D28-693D-4D84-170BD0B904C8}"/>
          </ac:spMkLst>
        </pc:spChg>
        <pc:spChg chg="del">
          <ac:chgData name="Peter M Jones" userId="d159bd93-6825-45b6-aa35-4ad020ac4d97" providerId="ADAL" clId="{A01F8442-A875-4CBE-84F6-432A601F60E7}" dt="2024-08-14T12:14:31.653" v="8261" actId="478"/>
          <ac:spMkLst>
            <pc:docMk/>
            <pc:sldMk cId="1917352002" sldId="359"/>
            <ac:spMk id="8" creationId="{BFDFC937-89BE-3BA8-F7DD-864D8E396528}"/>
          </ac:spMkLst>
        </pc:spChg>
        <pc:spChg chg="del">
          <ac:chgData name="Peter M Jones" userId="d159bd93-6825-45b6-aa35-4ad020ac4d97" providerId="ADAL" clId="{A01F8442-A875-4CBE-84F6-432A601F60E7}" dt="2024-08-14T12:14:31.653" v="8261" actId="478"/>
          <ac:spMkLst>
            <pc:docMk/>
            <pc:sldMk cId="1917352002" sldId="359"/>
            <ac:spMk id="9" creationId="{7B7120C2-EC36-5667-EEED-490B0D3ED25D}"/>
          </ac:spMkLst>
        </pc:spChg>
        <pc:spChg chg="mod">
          <ac:chgData name="Peter M Jones" userId="d159bd93-6825-45b6-aa35-4ad020ac4d97" providerId="ADAL" clId="{A01F8442-A875-4CBE-84F6-432A601F60E7}" dt="2024-08-14T12:14:41.338" v="8265" actId="207"/>
          <ac:spMkLst>
            <pc:docMk/>
            <pc:sldMk cId="1917352002" sldId="359"/>
            <ac:spMk id="10" creationId="{77E78134-91D8-2BB5-D5E9-E379AB87F1C0}"/>
          </ac:spMkLst>
        </pc:spChg>
        <pc:spChg chg="del">
          <ac:chgData name="Peter M Jones" userId="d159bd93-6825-45b6-aa35-4ad020ac4d97" providerId="ADAL" clId="{A01F8442-A875-4CBE-84F6-432A601F60E7}" dt="2024-08-14T12:14:34.907" v="8263" actId="478"/>
          <ac:spMkLst>
            <pc:docMk/>
            <pc:sldMk cId="1917352002" sldId="359"/>
            <ac:spMk id="12" creationId="{328161C8-1921-4F7F-209A-5637ACD56B9C}"/>
          </ac:spMkLst>
        </pc:spChg>
        <pc:spChg chg="del">
          <ac:chgData name="Peter M Jones" userId="d159bd93-6825-45b6-aa35-4ad020ac4d97" providerId="ADAL" clId="{A01F8442-A875-4CBE-84F6-432A601F60E7}" dt="2024-08-14T12:14:31.653" v="8261" actId="478"/>
          <ac:spMkLst>
            <pc:docMk/>
            <pc:sldMk cId="1917352002" sldId="359"/>
            <ac:spMk id="13" creationId="{23D8C12D-CB40-4BA6-1EAB-F6113DD63418}"/>
          </ac:spMkLst>
        </pc:spChg>
        <pc:spChg chg="del">
          <ac:chgData name="Peter M Jones" userId="d159bd93-6825-45b6-aa35-4ad020ac4d97" providerId="ADAL" clId="{A01F8442-A875-4CBE-84F6-432A601F60E7}" dt="2024-08-14T12:14:31.653" v="8261" actId="478"/>
          <ac:spMkLst>
            <pc:docMk/>
            <pc:sldMk cId="1917352002" sldId="359"/>
            <ac:spMk id="14" creationId="{DBE7B563-6CA2-E8AE-055D-860AB66322C8}"/>
          </ac:spMkLst>
        </pc:spChg>
        <pc:spChg chg="del">
          <ac:chgData name="Peter M Jones" userId="d159bd93-6825-45b6-aa35-4ad020ac4d97" providerId="ADAL" clId="{A01F8442-A875-4CBE-84F6-432A601F60E7}" dt="2024-08-14T12:14:42.896" v="8266" actId="478"/>
          <ac:spMkLst>
            <pc:docMk/>
            <pc:sldMk cId="1917352002" sldId="359"/>
            <ac:spMk id="15" creationId="{1643B5E5-90DB-8D4A-B126-3BB05F096DDC}"/>
          </ac:spMkLst>
        </pc:spChg>
        <pc:spChg chg="del">
          <ac:chgData name="Peter M Jones" userId="d159bd93-6825-45b6-aa35-4ad020ac4d97" providerId="ADAL" clId="{A01F8442-A875-4CBE-84F6-432A601F60E7}" dt="2024-08-14T12:14:31.653" v="8261" actId="478"/>
          <ac:spMkLst>
            <pc:docMk/>
            <pc:sldMk cId="1917352002" sldId="359"/>
            <ac:spMk id="16" creationId="{03C30A13-A346-E802-59B4-6C9916AB9336}"/>
          </ac:spMkLst>
        </pc:spChg>
        <pc:spChg chg="del">
          <ac:chgData name="Peter M Jones" userId="d159bd93-6825-45b6-aa35-4ad020ac4d97" providerId="ADAL" clId="{A01F8442-A875-4CBE-84F6-432A601F60E7}" dt="2024-08-14T12:14:31.653" v="8261" actId="478"/>
          <ac:spMkLst>
            <pc:docMk/>
            <pc:sldMk cId="1917352002" sldId="359"/>
            <ac:spMk id="17" creationId="{D28D9BA9-4CA1-51E4-1D41-C94680A57E32}"/>
          </ac:spMkLst>
        </pc:spChg>
        <pc:spChg chg="del">
          <ac:chgData name="Peter M Jones" userId="d159bd93-6825-45b6-aa35-4ad020ac4d97" providerId="ADAL" clId="{A01F8442-A875-4CBE-84F6-432A601F60E7}" dt="2024-08-14T12:14:31.653" v="8261" actId="478"/>
          <ac:spMkLst>
            <pc:docMk/>
            <pc:sldMk cId="1917352002" sldId="359"/>
            <ac:spMk id="18" creationId="{759CA148-C539-34EC-0F5E-2F4FBE333D82}"/>
          </ac:spMkLst>
        </pc:spChg>
        <pc:spChg chg="del">
          <ac:chgData name="Peter M Jones" userId="d159bd93-6825-45b6-aa35-4ad020ac4d97" providerId="ADAL" clId="{A01F8442-A875-4CBE-84F6-432A601F60E7}" dt="2024-08-14T12:14:31.653" v="8261" actId="478"/>
          <ac:spMkLst>
            <pc:docMk/>
            <pc:sldMk cId="1917352002" sldId="359"/>
            <ac:spMk id="19" creationId="{455EFCD0-2263-1080-9162-8648603B7753}"/>
          </ac:spMkLst>
        </pc:spChg>
        <pc:spChg chg="del">
          <ac:chgData name="Peter M Jones" userId="d159bd93-6825-45b6-aa35-4ad020ac4d97" providerId="ADAL" clId="{A01F8442-A875-4CBE-84F6-432A601F60E7}" dt="2024-08-14T12:14:31.653" v="8261" actId="478"/>
          <ac:spMkLst>
            <pc:docMk/>
            <pc:sldMk cId="1917352002" sldId="359"/>
            <ac:spMk id="20" creationId="{EDF108D5-9DBE-1971-0CC9-17E6FF660220}"/>
          </ac:spMkLst>
        </pc:spChg>
        <pc:spChg chg="del">
          <ac:chgData name="Peter M Jones" userId="d159bd93-6825-45b6-aa35-4ad020ac4d97" providerId="ADAL" clId="{A01F8442-A875-4CBE-84F6-432A601F60E7}" dt="2024-08-14T12:14:31.653" v="8261" actId="478"/>
          <ac:spMkLst>
            <pc:docMk/>
            <pc:sldMk cId="1917352002" sldId="359"/>
            <ac:spMk id="21" creationId="{6562E7D3-A1B6-BD10-6BA9-DBC96FEBA963}"/>
          </ac:spMkLst>
        </pc:spChg>
        <pc:spChg chg="del">
          <ac:chgData name="Peter M Jones" userId="d159bd93-6825-45b6-aa35-4ad020ac4d97" providerId="ADAL" clId="{A01F8442-A875-4CBE-84F6-432A601F60E7}" dt="2024-08-14T12:14:31.653" v="8261" actId="478"/>
          <ac:spMkLst>
            <pc:docMk/>
            <pc:sldMk cId="1917352002" sldId="359"/>
            <ac:spMk id="22" creationId="{AD3B9BB7-16FB-4FB2-C282-646D1F3552B7}"/>
          </ac:spMkLst>
        </pc:spChg>
        <pc:spChg chg="del">
          <ac:chgData name="Peter M Jones" userId="d159bd93-6825-45b6-aa35-4ad020ac4d97" providerId="ADAL" clId="{A01F8442-A875-4CBE-84F6-432A601F60E7}" dt="2024-08-14T12:14:31.653" v="8261" actId="478"/>
          <ac:spMkLst>
            <pc:docMk/>
            <pc:sldMk cId="1917352002" sldId="359"/>
            <ac:spMk id="23" creationId="{DE4CE636-1C76-BDC8-52E9-C478BD73C433}"/>
          </ac:spMkLst>
        </pc:spChg>
      </pc:sldChg>
      <pc:sldChg chg="modSp add mod modAnim">
        <pc:chgData name="Peter M Jones" userId="d159bd93-6825-45b6-aa35-4ad020ac4d97" providerId="ADAL" clId="{A01F8442-A875-4CBE-84F6-432A601F60E7}" dt="2024-08-16T10:37:39.637" v="12013"/>
        <pc:sldMkLst>
          <pc:docMk/>
          <pc:sldMk cId="926153501" sldId="360"/>
        </pc:sldMkLst>
        <pc:spChg chg="mod">
          <ac:chgData name="Peter M Jones" userId="d159bd93-6825-45b6-aa35-4ad020ac4d97" providerId="ADAL" clId="{A01F8442-A875-4CBE-84F6-432A601F60E7}" dt="2024-08-14T12:14:53.222" v="8268" actId="207"/>
          <ac:spMkLst>
            <pc:docMk/>
            <pc:sldMk cId="926153501" sldId="360"/>
            <ac:spMk id="10" creationId="{77E78134-91D8-2BB5-D5E9-E379AB87F1C0}"/>
          </ac:spMkLst>
        </pc:spChg>
      </pc:sldChg>
      <pc:sldChg chg="modSp add mod modAnim">
        <pc:chgData name="Peter M Jones" userId="d159bd93-6825-45b6-aa35-4ad020ac4d97" providerId="ADAL" clId="{A01F8442-A875-4CBE-84F6-432A601F60E7}" dt="2024-08-16T10:37:43.382" v="12014"/>
        <pc:sldMkLst>
          <pc:docMk/>
          <pc:sldMk cId="3858180551" sldId="361"/>
        </pc:sldMkLst>
        <pc:spChg chg="mod">
          <ac:chgData name="Peter M Jones" userId="d159bd93-6825-45b6-aa35-4ad020ac4d97" providerId="ADAL" clId="{A01F8442-A875-4CBE-84F6-432A601F60E7}" dt="2024-08-14T12:15:08.284" v="8270" actId="207"/>
          <ac:spMkLst>
            <pc:docMk/>
            <pc:sldMk cId="3858180551" sldId="361"/>
            <ac:spMk id="10" creationId="{77E78134-91D8-2BB5-D5E9-E379AB87F1C0}"/>
          </ac:spMkLst>
        </pc:spChg>
        <pc:spChg chg="mod">
          <ac:chgData name="Peter M Jones" userId="d159bd93-6825-45b6-aa35-4ad020ac4d97" providerId="ADAL" clId="{A01F8442-A875-4CBE-84F6-432A601F60E7}" dt="2024-08-14T12:15:11.810" v="8271" actId="207"/>
          <ac:spMkLst>
            <pc:docMk/>
            <pc:sldMk cId="3858180551" sldId="361"/>
            <ac:spMk id="11" creationId="{8DED48A5-082C-7A3F-A389-77FDF1B86CA9}"/>
          </ac:spMkLst>
        </pc:spChg>
      </pc:sldChg>
      <pc:sldChg chg="add modAnim">
        <pc:chgData name="Peter M Jones" userId="d159bd93-6825-45b6-aa35-4ad020ac4d97" providerId="ADAL" clId="{A01F8442-A875-4CBE-84F6-432A601F60E7}" dt="2024-08-16T10:37:45.902" v="12015"/>
        <pc:sldMkLst>
          <pc:docMk/>
          <pc:sldMk cId="3842236349" sldId="362"/>
        </pc:sldMkLst>
      </pc:sldChg>
      <pc:sldChg chg="add del">
        <pc:chgData name="Peter M Jones" userId="d159bd93-6825-45b6-aa35-4ad020ac4d97" providerId="ADAL" clId="{A01F8442-A875-4CBE-84F6-432A601F60E7}" dt="2024-08-16T10:36:58.301" v="11999" actId="47"/>
        <pc:sldMkLst>
          <pc:docMk/>
          <pc:sldMk cId="3574709326" sldId="363"/>
        </pc:sldMkLst>
      </pc:sldChg>
      <pc:sldChg chg="add del">
        <pc:chgData name="Peter M Jones" userId="d159bd93-6825-45b6-aa35-4ad020ac4d97" providerId="ADAL" clId="{A01F8442-A875-4CBE-84F6-432A601F60E7}" dt="2024-08-16T10:37:00.348" v="12000" actId="47"/>
        <pc:sldMkLst>
          <pc:docMk/>
          <pc:sldMk cId="1408932297" sldId="364"/>
        </pc:sldMkLst>
      </pc:sldChg>
      <pc:sldChg chg="add del">
        <pc:chgData name="Peter M Jones" userId="d159bd93-6825-45b6-aa35-4ad020ac4d97" providerId="ADAL" clId="{A01F8442-A875-4CBE-84F6-432A601F60E7}" dt="2024-08-16T10:37:01.546" v="12001" actId="47"/>
        <pc:sldMkLst>
          <pc:docMk/>
          <pc:sldMk cId="3835866751" sldId="365"/>
        </pc:sldMkLst>
      </pc:sldChg>
      <pc:sldChg chg="add del">
        <pc:chgData name="Peter M Jones" userId="d159bd93-6825-45b6-aa35-4ad020ac4d97" providerId="ADAL" clId="{A01F8442-A875-4CBE-84F6-432A601F60E7}" dt="2024-08-16T10:37:02.661" v="12002" actId="47"/>
        <pc:sldMkLst>
          <pc:docMk/>
          <pc:sldMk cId="2862290818" sldId="366"/>
        </pc:sldMkLst>
      </pc:sldChg>
      <pc:sldChg chg="addSp delSp modSp new mod">
        <pc:chgData name="Peter M Jones" userId="d159bd93-6825-45b6-aa35-4ad020ac4d97" providerId="ADAL" clId="{A01F8442-A875-4CBE-84F6-432A601F60E7}" dt="2024-08-14T12:18:34.624" v="8499" actId="1076"/>
        <pc:sldMkLst>
          <pc:docMk/>
          <pc:sldMk cId="1828668489" sldId="367"/>
        </pc:sldMkLst>
        <pc:spChg chg="del">
          <ac:chgData name="Peter M Jones" userId="d159bd93-6825-45b6-aa35-4ad020ac4d97" providerId="ADAL" clId="{A01F8442-A875-4CBE-84F6-432A601F60E7}" dt="2024-08-14T12:16:08.091" v="8278" actId="478"/>
          <ac:spMkLst>
            <pc:docMk/>
            <pc:sldMk cId="1828668489" sldId="367"/>
            <ac:spMk id="2" creationId="{4BB6F23E-06AD-869E-DDCC-864B9759974E}"/>
          </ac:spMkLst>
        </pc:spChg>
        <pc:spChg chg="del">
          <ac:chgData name="Peter M Jones" userId="d159bd93-6825-45b6-aa35-4ad020ac4d97" providerId="ADAL" clId="{A01F8442-A875-4CBE-84F6-432A601F60E7}" dt="2024-08-14T12:16:09.220" v="8279" actId="478"/>
          <ac:spMkLst>
            <pc:docMk/>
            <pc:sldMk cId="1828668489" sldId="367"/>
            <ac:spMk id="3" creationId="{CC55ED54-0850-FF8E-E316-81B084303481}"/>
          </ac:spMkLst>
        </pc:spChg>
        <pc:spChg chg="add mod">
          <ac:chgData name="Peter M Jones" userId="d159bd93-6825-45b6-aa35-4ad020ac4d97" providerId="ADAL" clId="{A01F8442-A875-4CBE-84F6-432A601F60E7}" dt="2024-08-14T12:18:34.624" v="8499" actId="1076"/>
          <ac:spMkLst>
            <pc:docMk/>
            <pc:sldMk cId="1828668489" sldId="367"/>
            <ac:spMk id="4" creationId="{DC15AD51-56A0-1809-C3F7-79F60AB67B4B}"/>
          </ac:spMkLst>
        </pc:spChg>
        <pc:spChg chg="add mod">
          <ac:chgData name="Peter M Jones" userId="d159bd93-6825-45b6-aa35-4ad020ac4d97" providerId="ADAL" clId="{A01F8442-A875-4CBE-84F6-432A601F60E7}" dt="2024-08-14T12:18:18.386" v="8495" actId="14100"/>
          <ac:spMkLst>
            <pc:docMk/>
            <pc:sldMk cId="1828668489" sldId="367"/>
            <ac:spMk id="5" creationId="{A0E8EF09-C264-3F3C-AF38-A21B8B8DBEBD}"/>
          </ac:spMkLst>
        </pc:spChg>
      </pc:sldChg>
      <pc:sldChg chg="addSp delSp modSp add mod modAnim">
        <pc:chgData name="Peter M Jones" userId="d159bd93-6825-45b6-aa35-4ad020ac4d97" providerId="ADAL" clId="{A01F8442-A875-4CBE-84F6-432A601F60E7}" dt="2024-08-16T10:38:02.301" v="12019"/>
        <pc:sldMkLst>
          <pc:docMk/>
          <pc:sldMk cId="1213642132" sldId="368"/>
        </pc:sldMkLst>
        <pc:spChg chg="add mod">
          <ac:chgData name="Peter M Jones" userId="d159bd93-6825-45b6-aa35-4ad020ac4d97" providerId="ADAL" clId="{A01F8442-A875-4CBE-84F6-432A601F60E7}" dt="2024-08-14T12:20:49.479" v="8533" actId="1076"/>
          <ac:spMkLst>
            <pc:docMk/>
            <pc:sldMk cId="1213642132" sldId="368"/>
            <ac:spMk id="2" creationId="{4D96F44A-EEB4-6B4D-F6A1-1C9FB3F5FF33}"/>
          </ac:spMkLst>
        </pc:spChg>
        <pc:spChg chg="add mod">
          <ac:chgData name="Peter M Jones" userId="d159bd93-6825-45b6-aa35-4ad020ac4d97" providerId="ADAL" clId="{A01F8442-A875-4CBE-84F6-432A601F60E7}" dt="2024-08-14T12:20:39.590" v="8530" actId="1076"/>
          <ac:spMkLst>
            <pc:docMk/>
            <pc:sldMk cId="1213642132" sldId="368"/>
            <ac:spMk id="3" creationId="{6A3ED1F8-E1D0-A3CB-561B-85098C8B97E8}"/>
          </ac:spMkLst>
        </pc:spChg>
        <pc:spChg chg="mod">
          <ac:chgData name="Peter M Jones" userId="d159bd93-6825-45b6-aa35-4ad020ac4d97" providerId="ADAL" clId="{A01F8442-A875-4CBE-84F6-432A601F60E7}" dt="2024-08-14T12:18:54.786" v="8508" actId="20577"/>
          <ac:spMkLst>
            <pc:docMk/>
            <pc:sldMk cId="1213642132" sldId="368"/>
            <ac:spMk id="4" creationId="{1B68AC47-34D7-4339-5B6D-3D920209D7F3}"/>
          </ac:spMkLst>
        </pc:spChg>
        <pc:spChg chg="add del mod">
          <ac:chgData name="Peter M Jones" userId="d159bd93-6825-45b6-aa35-4ad020ac4d97" providerId="ADAL" clId="{A01F8442-A875-4CBE-84F6-432A601F60E7}" dt="2024-08-14T12:19:59.648" v="8520" actId="478"/>
          <ac:spMkLst>
            <pc:docMk/>
            <pc:sldMk cId="1213642132" sldId="368"/>
            <ac:spMk id="5" creationId="{0447487F-30F7-7F08-E20A-1D28320BDEFD}"/>
          </ac:spMkLst>
        </pc:spChg>
        <pc:spChg chg="add mod">
          <ac:chgData name="Peter M Jones" userId="d159bd93-6825-45b6-aa35-4ad020ac4d97" providerId="ADAL" clId="{A01F8442-A875-4CBE-84F6-432A601F60E7}" dt="2024-08-14T12:20:47.173" v="8532" actId="1076"/>
          <ac:spMkLst>
            <pc:docMk/>
            <pc:sldMk cId="1213642132" sldId="368"/>
            <ac:spMk id="6" creationId="{623714BB-94FE-8C10-83B3-7D333ED27098}"/>
          </ac:spMkLst>
        </pc:spChg>
        <pc:spChg chg="add mod">
          <ac:chgData name="Peter M Jones" userId="d159bd93-6825-45b6-aa35-4ad020ac4d97" providerId="ADAL" clId="{A01F8442-A875-4CBE-84F6-432A601F60E7}" dt="2024-08-14T12:20:37.604" v="8529" actId="1076"/>
          <ac:spMkLst>
            <pc:docMk/>
            <pc:sldMk cId="1213642132" sldId="368"/>
            <ac:spMk id="7" creationId="{C02B6C18-E4BB-DE0C-DEC1-816225BA8EFE}"/>
          </ac:spMkLst>
        </pc:spChg>
      </pc:sldChg>
      <pc:sldChg chg="modSp add mod modAnim">
        <pc:chgData name="Peter M Jones" userId="d159bd93-6825-45b6-aa35-4ad020ac4d97" providerId="ADAL" clId="{A01F8442-A875-4CBE-84F6-432A601F60E7}" dt="2024-08-16T10:38:08.315" v="12020"/>
        <pc:sldMkLst>
          <pc:docMk/>
          <pc:sldMk cId="1994812503" sldId="369"/>
        </pc:sldMkLst>
        <pc:spChg chg="mod">
          <ac:chgData name="Peter M Jones" userId="d159bd93-6825-45b6-aa35-4ad020ac4d97" providerId="ADAL" clId="{A01F8442-A875-4CBE-84F6-432A601F60E7}" dt="2024-08-14T12:21:11.535" v="8538" actId="1076"/>
          <ac:spMkLst>
            <pc:docMk/>
            <pc:sldMk cId="1994812503" sldId="369"/>
            <ac:spMk id="2" creationId="{4D96F44A-EEB4-6B4D-F6A1-1C9FB3F5FF33}"/>
          </ac:spMkLst>
        </pc:spChg>
        <pc:spChg chg="mod">
          <ac:chgData name="Peter M Jones" userId="d159bd93-6825-45b6-aa35-4ad020ac4d97" providerId="ADAL" clId="{A01F8442-A875-4CBE-84F6-432A601F60E7}" dt="2024-08-14T12:21:15.845" v="8540" actId="1076"/>
          <ac:spMkLst>
            <pc:docMk/>
            <pc:sldMk cId="1994812503" sldId="369"/>
            <ac:spMk id="3" creationId="{6A3ED1F8-E1D0-A3CB-561B-85098C8B97E8}"/>
          </ac:spMkLst>
        </pc:spChg>
        <pc:spChg chg="mod">
          <ac:chgData name="Peter M Jones" userId="d159bd93-6825-45b6-aa35-4ad020ac4d97" providerId="ADAL" clId="{A01F8442-A875-4CBE-84F6-432A601F60E7}" dt="2024-08-14T12:21:18.885" v="8541" actId="1076"/>
          <ac:spMkLst>
            <pc:docMk/>
            <pc:sldMk cId="1994812503" sldId="369"/>
            <ac:spMk id="6" creationId="{623714BB-94FE-8C10-83B3-7D333ED27098}"/>
          </ac:spMkLst>
        </pc:spChg>
        <pc:spChg chg="mod">
          <ac:chgData name="Peter M Jones" userId="d159bd93-6825-45b6-aa35-4ad020ac4d97" providerId="ADAL" clId="{A01F8442-A875-4CBE-84F6-432A601F60E7}" dt="2024-08-14T12:21:08.612" v="8537" actId="1076"/>
          <ac:spMkLst>
            <pc:docMk/>
            <pc:sldMk cId="1994812503" sldId="369"/>
            <ac:spMk id="7" creationId="{C02B6C18-E4BB-DE0C-DEC1-816225BA8EFE}"/>
          </ac:spMkLst>
        </pc:spChg>
      </pc:sldChg>
      <pc:sldChg chg="modSp add mod modAnim">
        <pc:chgData name="Peter M Jones" userId="d159bd93-6825-45b6-aa35-4ad020ac4d97" providerId="ADAL" clId="{A01F8442-A875-4CBE-84F6-432A601F60E7}" dt="2024-08-16T10:38:11.154" v="12021"/>
        <pc:sldMkLst>
          <pc:docMk/>
          <pc:sldMk cId="3432535258" sldId="370"/>
        </pc:sldMkLst>
        <pc:spChg chg="mod">
          <ac:chgData name="Peter M Jones" userId="d159bd93-6825-45b6-aa35-4ad020ac4d97" providerId="ADAL" clId="{A01F8442-A875-4CBE-84F6-432A601F60E7}" dt="2024-08-14T12:21:37.673" v="8546" actId="1076"/>
          <ac:spMkLst>
            <pc:docMk/>
            <pc:sldMk cId="3432535258" sldId="370"/>
            <ac:spMk id="2" creationId="{4D96F44A-EEB4-6B4D-F6A1-1C9FB3F5FF33}"/>
          </ac:spMkLst>
        </pc:spChg>
        <pc:spChg chg="mod">
          <ac:chgData name="Peter M Jones" userId="d159bd93-6825-45b6-aa35-4ad020ac4d97" providerId="ADAL" clId="{A01F8442-A875-4CBE-84F6-432A601F60E7}" dt="2024-08-14T12:21:35.327" v="8545" actId="1076"/>
          <ac:spMkLst>
            <pc:docMk/>
            <pc:sldMk cId="3432535258" sldId="370"/>
            <ac:spMk id="3" creationId="{6A3ED1F8-E1D0-A3CB-561B-85098C8B97E8}"/>
          </ac:spMkLst>
        </pc:spChg>
        <pc:spChg chg="mod">
          <ac:chgData name="Peter M Jones" userId="d159bd93-6825-45b6-aa35-4ad020ac4d97" providerId="ADAL" clId="{A01F8442-A875-4CBE-84F6-432A601F60E7}" dt="2024-08-14T12:21:40.292" v="8547" actId="1076"/>
          <ac:spMkLst>
            <pc:docMk/>
            <pc:sldMk cId="3432535258" sldId="370"/>
            <ac:spMk id="6" creationId="{623714BB-94FE-8C10-83B3-7D333ED27098}"/>
          </ac:spMkLst>
        </pc:spChg>
        <pc:spChg chg="mod">
          <ac:chgData name="Peter M Jones" userId="d159bd93-6825-45b6-aa35-4ad020ac4d97" providerId="ADAL" clId="{A01F8442-A875-4CBE-84F6-432A601F60E7}" dt="2024-08-14T12:21:33.103" v="8544" actId="1076"/>
          <ac:spMkLst>
            <pc:docMk/>
            <pc:sldMk cId="3432535258" sldId="370"/>
            <ac:spMk id="7" creationId="{C02B6C18-E4BB-DE0C-DEC1-816225BA8EFE}"/>
          </ac:spMkLst>
        </pc:spChg>
      </pc:sldChg>
      <pc:sldChg chg="addSp modSp add mod modAnim">
        <pc:chgData name="Peter M Jones" userId="d159bd93-6825-45b6-aa35-4ad020ac4d97" providerId="ADAL" clId="{A01F8442-A875-4CBE-84F6-432A601F60E7}" dt="2024-08-16T10:38:15.350" v="12022"/>
        <pc:sldMkLst>
          <pc:docMk/>
          <pc:sldMk cId="3945918495" sldId="371"/>
        </pc:sldMkLst>
        <pc:spChg chg="mod">
          <ac:chgData name="Peter M Jones" userId="d159bd93-6825-45b6-aa35-4ad020ac4d97" providerId="ADAL" clId="{A01F8442-A875-4CBE-84F6-432A601F60E7}" dt="2024-08-14T12:23:12.720" v="8590" actId="20577"/>
          <ac:spMkLst>
            <pc:docMk/>
            <pc:sldMk cId="3945918495" sldId="371"/>
            <ac:spMk id="2" creationId="{4D96F44A-EEB4-6B4D-F6A1-1C9FB3F5FF33}"/>
          </ac:spMkLst>
        </pc:spChg>
        <pc:spChg chg="add mod">
          <ac:chgData name="Peter M Jones" userId="d159bd93-6825-45b6-aa35-4ad020ac4d97" providerId="ADAL" clId="{A01F8442-A875-4CBE-84F6-432A601F60E7}" dt="2024-08-14T12:22:07.811" v="8550" actId="1076"/>
          <ac:spMkLst>
            <pc:docMk/>
            <pc:sldMk cId="3945918495" sldId="371"/>
            <ac:spMk id="5" creationId="{72DE8207-79C1-03BA-9BBE-C6E222770F5E}"/>
          </ac:spMkLst>
        </pc:spChg>
        <pc:spChg chg="add mod">
          <ac:chgData name="Peter M Jones" userId="d159bd93-6825-45b6-aa35-4ad020ac4d97" providerId="ADAL" clId="{A01F8442-A875-4CBE-84F6-432A601F60E7}" dt="2024-08-14T12:22:10.285" v="8552" actId="1076"/>
          <ac:spMkLst>
            <pc:docMk/>
            <pc:sldMk cId="3945918495" sldId="371"/>
            <ac:spMk id="8" creationId="{B9D114C1-699C-EF7A-3EB8-39C76B942B22}"/>
          </ac:spMkLst>
        </pc:spChg>
        <pc:spChg chg="add mod">
          <ac:chgData name="Peter M Jones" userId="d159bd93-6825-45b6-aa35-4ad020ac4d97" providerId="ADAL" clId="{A01F8442-A875-4CBE-84F6-432A601F60E7}" dt="2024-08-14T12:22:13.406" v="8554" actId="1076"/>
          <ac:spMkLst>
            <pc:docMk/>
            <pc:sldMk cId="3945918495" sldId="371"/>
            <ac:spMk id="9" creationId="{2C32B4F9-A772-BB52-49F6-31BA6DF14735}"/>
          </ac:spMkLst>
        </pc:spChg>
        <pc:spChg chg="add mod">
          <ac:chgData name="Peter M Jones" userId="d159bd93-6825-45b6-aa35-4ad020ac4d97" providerId="ADAL" clId="{A01F8442-A875-4CBE-84F6-432A601F60E7}" dt="2024-08-14T12:22:16.979" v="8556" actId="1076"/>
          <ac:spMkLst>
            <pc:docMk/>
            <pc:sldMk cId="3945918495" sldId="371"/>
            <ac:spMk id="10" creationId="{7B4F037E-3177-5748-06EA-E09406F731D8}"/>
          </ac:spMkLst>
        </pc:spChg>
        <pc:spChg chg="add mod">
          <ac:chgData name="Peter M Jones" userId="d159bd93-6825-45b6-aa35-4ad020ac4d97" providerId="ADAL" clId="{A01F8442-A875-4CBE-84F6-432A601F60E7}" dt="2024-08-14T12:22:19.834" v="8558" actId="1076"/>
          <ac:spMkLst>
            <pc:docMk/>
            <pc:sldMk cId="3945918495" sldId="371"/>
            <ac:spMk id="11" creationId="{6D4AAB7E-E7AE-EA8C-20A8-FD3EE996D04D}"/>
          </ac:spMkLst>
        </pc:spChg>
        <pc:spChg chg="add mod">
          <ac:chgData name="Peter M Jones" userId="d159bd93-6825-45b6-aa35-4ad020ac4d97" providerId="ADAL" clId="{A01F8442-A875-4CBE-84F6-432A601F60E7}" dt="2024-08-14T12:22:23.642" v="8560" actId="1076"/>
          <ac:spMkLst>
            <pc:docMk/>
            <pc:sldMk cId="3945918495" sldId="371"/>
            <ac:spMk id="12" creationId="{8BEA332A-E67C-78EB-FDC7-D077B2AC167E}"/>
          </ac:spMkLst>
        </pc:spChg>
        <pc:spChg chg="add mod">
          <ac:chgData name="Peter M Jones" userId="d159bd93-6825-45b6-aa35-4ad020ac4d97" providerId="ADAL" clId="{A01F8442-A875-4CBE-84F6-432A601F60E7}" dt="2024-08-14T12:22:26.505" v="8562" actId="1076"/>
          <ac:spMkLst>
            <pc:docMk/>
            <pc:sldMk cId="3945918495" sldId="371"/>
            <ac:spMk id="13" creationId="{359C0E49-03DE-F997-DB5D-4F4EEE1BD26F}"/>
          </ac:spMkLst>
        </pc:spChg>
        <pc:spChg chg="add mod">
          <ac:chgData name="Peter M Jones" userId="d159bd93-6825-45b6-aa35-4ad020ac4d97" providerId="ADAL" clId="{A01F8442-A875-4CBE-84F6-432A601F60E7}" dt="2024-08-14T12:22:29.692" v="8564" actId="1076"/>
          <ac:spMkLst>
            <pc:docMk/>
            <pc:sldMk cId="3945918495" sldId="371"/>
            <ac:spMk id="14" creationId="{4A6A4E0E-E1EC-7EB3-241D-0DA916DC3C4A}"/>
          </ac:spMkLst>
        </pc:spChg>
        <pc:spChg chg="add mod">
          <ac:chgData name="Peter M Jones" userId="d159bd93-6825-45b6-aa35-4ad020ac4d97" providerId="ADAL" clId="{A01F8442-A875-4CBE-84F6-432A601F60E7}" dt="2024-08-14T12:22:33.032" v="8566" actId="1076"/>
          <ac:spMkLst>
            <pc:docMk/>
            <pc:sldMk cId="3945918495" sldId="371"/>
            <ac:spMk id="15" creationId="{79784CC0-21D1-D2BE-F1A1-9E0BA21E9AA4}"/>
          </ac:spMkLst>
        </pc:spChg>
        <pc:spChg chg="add mod">
          <ac:chgData name="Peter M Jones" userId="d159bd93-6825-45b6-aa35-4ad020ac4d97" providerId="ADAL" clId="{A01F8442-A875-4CBE-84F6-432A601F60E7}" dt="2024-08-14T12:22:36.457" v="8568" actId="1076"/>
          <ac:spMkLst>
            <pc:docMk/>
            <pc:sldMk cId="3945918495" sldId="371"/>
            <ac:spMk id="16" creationId="{2AD342FE-3671-DE63-9D50-BAC912ED196E}"/>
          </ac:spMkLst>
        </pc:spChg>
        <pc:spChg chg="add mod">
          <ac:chgData name="Peter M Jones" userId="d159bd93-6825-45b6-aa35-4ad020ac4d97" providerId="ADAL" clId="{A01F8442-A875-4CBE-84F6-432A601F60E7}" dt="2024-08-14T12:22:38.913" v="8570" actId="1076"/>
          <ac:spMkLst>
            <pc:docMk/>
            <pc:sldMk cId="3945918495" sldId="371"/>
            <ac:spMk id="17" creationId="{A6A2A5F3-2B37-AB96-DF1F-919A301401AF}"/>
          </ac:spMkLst>
        </pc:spChg>
        <pc:spChg chg="add mod">
          <ac:chgData name="Peter M Jones" userId="d159bd93-6825-45b6-aa35-4ad020ac4d97" providerId="ADAL" clId="{A01F8442-A875-4CBE-84F6-432A601F60E7}" dt="2024-08-14T12:22:41.634" v="8572" actId="1076"/>
          <ac:spMkLst>
            <pc:docMk/>
            <pc:sldMk cId="3945918495" sldId="371"/>
            <ac:spMk id="18" creationId="{92A0721D-20D6-CC0F-495A-5CE716B57F92}"/>
          </ac:spMkLst>
        </pc:spChg>
        <pc:spChg chg="add mod">
          <ac:chgData name="Peter M Jones" userId="d159bd93-6825-45b6-aa35-4ad020ac4d97" providerId="ADAL" clId="{A01F8442-A875-4CBE-84F6-432A601F60E7}" dt="2024-08-14T12:22:45.280" v="8574" actId="1076"/>
          <ac:spMkLst>
            <pc:docMk/>
            <pc:sldMk cId="3945918495" sldId="371"/>
            <ac:spMk id="19" creationId="{418EA01E-520C-1A75-7C17-BCFFBAE57A07}"/>
          </ac:spMkLst>
        </pc:spChg>
        <pc:spChg chg="add mod">
          <ac:chgData name="Peter M Jones" userId="d159bd93-6825-45b6-aa35-4ad020ac4d97" providerId="ADAL" clId="{A01F8442-A875-4CBE-84F6-432A601F60E7}" dt="2024-08-14T12:22:48.049" v="8576" actId="1076"/>
          <ac:spMkLst>
            <pc:docMk/>
            <pc:sldMk cId="3945918495" sldId="371"/>
            <ac:spMk id="20" creationId="{9DC5B1CB-32E0-2026-9C44-12982187D721}"/>
          </ac:spMkLst>
        </pc:spChg>
        <pc:spChg chg="add mod">
          <ac:chgData name="Peter M Jones" userId="d159bd93-6825-45b6-aa35-4ad020ac4d97" providerId="ADAL" clId="{A01F8442-A875-4CBE-84F6-432A601F60E7}" dt="2024-08-14T12:22:51.218" v="8578" actId="1076"/>
          <ac:spMkLst>
            <pc:docMk/>
            <pc:sldMk cId="3945918495" sldId="371"/>
            <ac:spMk id="21" creationId="{AECA6CF9-6A99-ABBB-5660-F014B3D987B4}"/>
          </ac:spMkLst>
        </pc:spChg>
        <pc:spChg chg="add mod">
          <ac:chgData name="Peter M Jones" userId="d159bd93-6825-45b6-aa35-4ad020ac4d97" providerId="ADAL" clId="{A01F8442-A875-4CBE-84F6-432A601F60E7}" dt="2024-08-14T12:22:54.553" v="8580" actId="1076"/>
          <ac:spMkLst>
            <pc:docMk/>
            <pc:sldMk cId="3945918495" sldId="371"/>
            <ac:spMk id="22" creationId="{B3DB179B-A7EA-5EF7-5811-34DE09DABCE0}"/>
          </ac:spMkLst>
        </pc:spChg>
        <pc:spChg chg="add mod">
          <ac:chgData name="Peter M Jones" userId="d159bd93-6825-45b6-aa35-4ad020ac4d97" providerId="ADAL" clId="{A01F8442-A875-4CBE-84F6-432A601F60E7}" dt="2024-08-14T12:22:57.637" v="8582" actId="1076"/>
          <ac:spMkLst>
            <pc:docMk/>
            <pc:sldMk cId="3945918495" sldId="371"/>
            <ac:spMk id="23" creationId="{C4432938-D4FD-DC3D-726A-4EC157E1C7DC}"/>
          </ac:spMkLst>
        </pc:spChg>
        <pc:spChg chg="add mod">
          <ac:chgData name="Peter M Jones" userId="d159bd93-6825-45b6-aa35-4ad020ac4d97" providerId="ADAL" clId="{A01F8442-A875-4CBE-84F6-432A601F60E7}" dt="2024-08-14T12:23:00.494" v="8584" actId="1076"/>
          <ac:spMkLst>
            <pc:docMk/>
            <pc:sldMk cId="3945918495" sldId="371"/>
            <ac:spMk id="24" creationId="{76DB5DB9-19A4-436F-1CE5-8EDBE5FDC08C}"/>
          </ac:spMkLst>
        </pc:spChg>
        <pc:spChg chg="add mod">
          <ac:chgData name="Peter M Jones" userId="d159bd93-6825-45b6-aa35-4ad020ac4d97" providerId="ADAL" clId="{A01F8442-A875-4CBE-84F6-432A601F60E7}" dt="2024-08-14T12:23:03.918" v="8586" actId="1076"/>
          <ac:spMkLst>
            <pc:docMk/>
            <pc:sldMk cId="3945918495" sldId="371"/>
            <ac:spMk id="25" creationId="{C34F7D3F-75B5-1871-A4E5-BC4C89CE8235}"/>
          </ac:spMkLst>
        </pc:spChg>
        <pc:spChg chg="add mod">
          <ac:chgData name="Peter M Jones" userId="d159bd93-6825-45b6-aa35-4ad020ac4d97" providerId="ADAL" clId="{A01F8442-A875-4CBE-84F6-432A601F60E7}" dt="2024-08-14T12:23:19.654" v="8591"/>
          <ac:spMkLst>
            <pc:docMk/>
            <pc:sldMk cId="3945918495" sldId="371"/>
            <ac:spMk id="26" creationId="{2F714295-E692-C411-5E50-4791B46BA920}"/>
          </ac:spMkLst>
        </pc:spChg>
        <pc:spChg chg="add mod">
          <ac:chgData name="Peter M Jones" userId="d159bd93-6825-45b6-aa35-4ad020ac4d97" providerId="ADAL" clId="{A01F8442-A875-4CBE-84F6-432A601F60E7}" dt="2024-08-14T12:23:48.489" v="8596"/>
          <ac:spMkLst>
            <pc:docMk/>
            <pc:sldMk cId="3945918495" sldId="371"/>
            <ac:spMk id="27" creationId="{0D724D53-241E-6A5A-FC79-18FAA255087C}"/>
          </ac:spMkLst>
        </pc:spChg>
      </pc:sldChg>
      <pc:sldChg chg="addSp modSp add mod ord modAnim">
        <pc:chgData name="Peter M Jones" userId="d159bd93-6825-45b6-aa35-4ad020ac4d97" providerId="ADAL" clId="{A01F8442-A875-4CBE-84F6-432A601F60E7}" dt="2024-08-16T10:38:29.972" v="12025"/>
        <pc:sldMkLst>
          <pc:docMk/>
          <pc:sldMk cId="3368944547" sldId="372"/>
        </pc:sldMkLst>
        <pc:spChg chg="mod">
          <ac:chgData name="Peter M Jones" userId="d159bd93-6825-45b6-aa35-4ad020ac4d97" providerId="ADAL" clId="{A01F8442-A875-4CBE-84F6-432A601F60E7}" dt="2024-08-14T12:23:31.557" v="8593" actId="20577"/>
          <ac:spMkLst>
            <pc:docMk/>
            <pc:sldMk cId="3368944547" sldId="372"/>
            <ac:spMk id="12" creationId="{8BEA332A-E67C-78EB-FDC7-D077B2AC167E}"/>
          </ac:spMkLst>
        </pc:spChg>
        <pc:spChg chg="mod">
          <ac:chgData name="Peter M Jones" userId="d159bd93-6825-45b6-aa35-4ad020ac4d97" providerId="ADAL" clId="{A01F8442-A875-4CBE-84F6-432A601F60E7}" dt="2024-08-14T15:04:56.057" v="8606" actId="20577"/>
          <ac:spMkLst>
            <pc:docMk/>
            <pc:sldMk cId="3368944547" sldId="372"/>
            <ac:spMk id="20" creationId="{9DC5B1CB-32E0-2026-9C44-12982187D721}"/>
          </ac:spMkLst>
        </pc:spChg>
        <pc:spChg chg="add mod">
          <ac:chgData name="Peter M Jones" userId="d159bd93-6825-45b6-aa35-4ad020ac4d97" providerId="ADAL" clId="{A01F8442-A875-4CBE-84F6-432A601F60E7}" dt="2024-08-14T12:23:44.491" v="8595" actId="1076"/>
          <ac:spMkLst>
            <pc:docMk/>
            <pc:sldMk cId="3368944547" sldId="372"/>
            <ac:spMk id="26" creationId="{4DA604A3-F75D-C898-FEE2-633A96E7D884}"/>
          </ac:spMkLst>
        </pc:spChg>
      </pc:sldChg>
      <pc:sldChg chg="delSp add del mod">
        <pc:chgData name="Peter M Jones" userId="d159bd93-6825-45b6-aa35-4ad020ac4d97" providerId="ADAL" clId="{A01F8442-A875-4CBE-84F6-432A601F60E7}" dt="2024-08-16T10:37:13.318" v="12008" actId="47"/>
        <pc:sldMkLst>
          <pc:docMk/>
          <pc:sldMk cId="3590909920" sldId="373"/>
        </pc:sldMkLst>
        <pc:spChg chg="del">
          <ac:chgData name="Peter M Jones" userId="d159bd93-6825-45b6-aa35-4ad020ac4d97" providerId="ADAL" clId="{A01F8442-A875-4CBE-84F6-432A601F60E7}" dt="2024-08-14T12:24:10.473" v="8598" actId="478"/>
          <ac:spMkLst>
            <pc:docMk/>
            <pc:sldMk cId="3590909920" sldId="373"/>
            <ac:spMk id="2" creationId="{4D96F44A-EEB4-6B4D-F6A1-1C9FB3F5FF33}"/>
          </ac:spMkLst>
        </pc:spChg>
        <pc:spChg chg="del">
          <ac:chgData name="Peter M Jones" userId="d159bd93-6825-45b6-aa35-4ad020ac4d97" providerId="ADAL" clId="{A01F8442-A875-4CBE-84F6-432A601F60E7}" dt="2024-08-14T12:24:10.473" v="8598" actId="478"/>
          <ac:spMkLst>
            <pc:docMk/>
            <pc:sldMk cId="3590909920" sldId="373"/>
            <ac:spMk id="3" creationId="{6A3ED1F8-E1D0-A3CB-561B-85098C8B97E8}"/>
          </ac:spMkLst>
        </pc:spChg>
        <pc:spChg chg="del">
          <ac:chgData name="Peter M Jones" userId="d159bd93-6825-45b6-aa35-4ad020ac4d97" providerId="ADAL" clId="{A01F8442-A875-4CBE-84F6-432A601F60E7}" dt="2024-08-14T12:24:10.473" v="8598" actId="478"/>
          <ac:spMkLst>
            <pc:docMk/>
            <pc:sldMk cId="3590909920" sldId="373"/>
            <ac:spMk id="6" creationId="{623714BB-94FE-8C10-83B3-7D333ED27098}"/>
          </ac:spMkLst>
        </pc:spChg>
        <pc:spChg chg="del">
          <ac:chgData name="Peter M Jones" userId="d159bd93-6825-45b6-aa35-4ad020ac4d97" providerId="ADAL" clId="{A01F8442-A875-4CBE-84F6-432A601F60E7}" dt="2024-08-14T12:24:10.473" v="8598" actId="478"/>
          <ac:spMkLst>
            <pc:docMk/>
            <pc:sldMk cId="3590909920" sldId="373"/>
            <ac:spMk id="7" creationId="{C02B6C18-E4BB-DE0C-DEC1-816225BA8EFE}"/>
          </ac:spMkLst>
        </pc:spChg>
      </pc:sldChg>
      <pc:sldChg chg="add del">
        <pc:chgData name="Peter M Jones" userId="d159bd93-6825-45b6-aa35-4ad020ac4d97" providerId="ADAL" clId="{A01F8442-A875-4CBE-84F6-432A601F60E7}" dt="2024-08-16T10:37:14.423" v="12009" actId="47"/>
        <pc:sldMkLst>
          <pc:docMk/>
          <pc:sldMk cId="2865425789" sldId="374"/>
        </pc:sldMkLst>
      </pc:sldChg>
      <pc:sldChg chg="add del">
        <pc:chgData name="Peter M Jones" userId="d159bd93-6825-45b6-aa35-4ad020ac4d97" providerId="ADAL" clId="{A01F8442-A875-4CBE-84F6-432A601F60E7}" dt="2024-08-14T12:24:17.554" v="8600"/>
        <pc:sldMkLst>
          <pc:docMk/>
          <pc:sldMk cId="2931657594" sldId="374"/>
        </pc:sldMkLst>
      </pc:sldChg>
      <pc:sldChg chg="add del">
        <pc:chgData name="Peter M Jones" userId="d159bd93-6825-45b6-aa35-4ad020ac4d97" providerId="ADAL" clId="{A01F8442-A875-4CBE-84F6-432A601F60E7}" dt="2024-08-16T10:37:15.612" v="12010" actId="47"/>
        <pc:sldMkLst>
          <pc:docMk/>
          <pc:sldMk cId="3197883055" sldId="375"/>
        </pc:sldMkLst>
      </pc:sldChg>
      <pc:sldChg chg="add del">
        <pc:chgData name="Peter M Jones" userId="d159bd93-6825-45b6-aa35-4ad020ac4d97" providerId="ADAL" clId="{A01F8442-A875-4CBE-84F6-432A601F60E7}" dt="2024-08-16T10:37:16.816" v="12011" actId="47"/>
        <pc:sldMkLst>
          <pc:docMk/>
          <pc:sldMk cId="3843854925" sldId="376"/>
        </pc:sldMkLst>
      </pc:sldChg>
      <pc:sldChg chg="add del">
        <pc:chgData name="Peter M Jones" userId="d159bd93-6825-45b6-aa35-4ad020ac4d97" providerId="ADAL" clId="{A01F8442-A875-4CBE-84F6-432A601F60E7}" dt="2024-08-16T10:37:11.656" v="12007" actId="47"/>
        <pc:sldMkLst>
          <pc:docMk/>
          <pc:sldMk cId="1504835135" sldId="377"/>
        </pc:sldMkLst>
      </pc:sldChg>
      <pc:sldChg chg="addSp delSp modSp new mod modNotesTx">
        <pc:chgData name="Peter M Jones" userId="d159bd93-6825-45b6-aa35-4ad020ac4d97" providerId="ADAL" clId="{A01F8442-A875-4CBE-84F6-432A601F60E7}" dt="2024-08-16T08:41:37.148" v="9491" actId="1076"/>
        <pc:sldMkLst>
          <pc:docMk/>
          <pc:sldMk cId="2763760246" sldId="378"/>
        </pc:sldMkLst>
        <pc:spChg chg="del">
          <ac:chgData name="Peter M Jones" userId="d159bd93-6825-45b6-aa35-4ad020ac4d97" providerId="ADAL" clId="{A01F8442-A875-4CBE-84F6-432A601F60E7}" dt="2024-08-16T08:25:14.218" v="8680" actId="478"/>
          <ac:spMkLst>
            <pc:docMk/>
            <pc:sldMk cId="2763760246" sldId="378"/>
            <ac:spMk id="2" creationId="{8448F916-A873-3D39-4B64-75F22225BE93}"/>
          </ac:spMkLst>
        </pc:spChg>
        <pc:spChg chg="del">
          <ac:chgData name="Peter M Jones" userId="d159bd93-6825-45b6-aa35-4ad020ac4d97" providerId="ADAL" clId="{A01F8442-A875-4CBE-84F6-432A601F60E7}" dt="2024-08-16T08:25:15.287" v="8681" actId="478"/>
          <ac:spMkLst>
            <pc:docMk/>
            <pc:sldMk cId="2763760246" sldId="378"/>
            <ac:spMk id="3" creationId="{8B490ED6-2831-2038-5EDB-AE54C903DEC9}"/>
          </ac:spMkLst>
        </pc:spChg>
        <pc:spChg chg="add mod">
          <ac:chgData name="Peter M Jones" userId="d159bd93-6825-45b6-aa35-4ad020ac4d97" providerId="ADAL" clId="{A01F8442-A875-4CBE-84F6-432A601F60E7}" dt="2024-08-16T08:27:13.455" v="8715" actId="20577"/>
          <ac:spMkLst>
            <pc:docMk/>
            <pc:sldMk cId="2763760246" sldId="378"/>
            <ac:spMk id="4" creationId="{D6731186-F8E6-29FD-94DF-54BEBD0B1DE0}"/>
          </ac:spMkLst>
        </pc:spChg>
        <pc:spChg chg="add mod">
          <ac:chgData name="Peter M Jones" userId="d159bd93-6825-45b6-aa35-4ad020ac4d97" providerId="ADAL" clId="{A01F8442-A875-4CBE-84F6-432A601F60E7}" dt="2024-08-16T08:41:37.148" v="9491" actId="1076"/>
          <ac:spMkLst>
            <pc:docMk/>
            <pc:sldMk cId="2763760246" sldId="378"/>
            <ac:spMk id="5" creationId="{71C042DF-B794-947F-DE40-4C0BFBEA23DD}"/>
          </ac:spMkLst>
        </pc:spChg>
      </pc:sldChg>
      <pc:sldChg chg="modSp add del mod">
        <pc:chgData name="Peter M Jones" userId="d159bd93-6825-45b6-aa35-4ad020ac4d97" providerId="ADAL" clId="{A01F8442-A875-4CBE-84F6-432A601F60E7}" dt="2024-08-16T08:24:51.230" v="8678" actId="47"/>
        <pc:sldMkLst>
          <pc:docMk/>
          <pc:sldMk cId="2975236992" sldId="378"/>
        </pc:sldMkLst>
        <pc:spChg chg="mod">
          <ac:chgData name="Peter M Jones" userId="d159bd93-6825-45b6-aa35-4ad020ac4d97" providerId="ADAL" clId="{A01F8442-A875-4CBE-84F6-432A601F60E7}" dt="2024-08-14T15:05:31.068" v="8625" actId="20577"/>
          <ac:spMkLst>
            <pc:docMk/>
            <pc:sldMk cId="2975236992" sldId="378"/>
            <ac:spMk id="2" creationId="{4D96F44A-EEB4-6B4D-F6A1-1C9FB3F5FF33}"/>
          </ac:spMkLst>
        </pc:spChg>
        <pc:spChg chg="mod">
          <ac:chgData name="Peter M Jones" userId="d159bd93-6825-45b6-aa35-4ad020ac4d97" providerId="ADAL" clId="{A01F8442-A875-4CBE-84F6-432A601F60E7}" dt="2024-08-14T15:05:09.916" v="8611" actId="20577"/>
          <ac:spMkLst>
            <pc:docMk/>
            <pc:sldMk cId="2975236992" sldId="378"/>
            <ac:spMk id="3" creationId="{6A3ED1F8-E1D0-A3CB-561B-85098C8B97E8}"/>
          </ac:spMkLst>
        </pc:spChg>
        <pc:spChg chg="mod">
          <ac:chgData name="Peter M Jones" userId="d159bd93-6825-45b6-aa35-4ad020ac4d97" providerId="ADAL" clId="{A01F8442-A875-4CBE-84F6-432A601F60E7}" dt="2024-08-14T15:05:03.406" v="8608" actId="20577"/>
          <ac:spMkLst>
            <pc:docMk/>
            <pc:sldMk cId="2975236992" sldId="378"/>
            <ac:spMk id="4" creationId="{1B68AC47-34D7-4339-5B6D-3D920209D7F3}"/>
          </ac:spMkLst>
        </pc:spChg>
        <pc:spChg chg="mod">
          <ac:chgData name="Peter M Jones" userId="d159bd93-6825-45b6-aa35-4ad020ac4d97" providerId="ADAL" clId="{A01F8442-A875-4CBE-84F6-432A601F60E7}" dt="2024-08-14T15:05:30.035" v="8624" actId="20577"/>
          <ac:spMkLst>
            <pc:docMk/>
            <pc:sldMk cId="2975236992" sldId="378"/>
            <ac:spMk id="5" creationId="{72DE8207-79C1-03BA-9BBE-C6E222770F5E}"/>
          </ac:spMkLst>
        </pc:spChg>
        <pc:spChg chg="mod">
          <ac:chgData name="Peter M Jones" userId="d159bd93-6825-45b6-aa35-4ad020ac4d97" providerId="ADAL" clId="{A01F8442-A875-4CBE-84F6-432A601F60E7}" dt="2024-08-14T15:05:22.113" v="8619" actId="20577"/>
          <ac:spMkLst>
            <pc:docMk/>
            <pc:sldMk cId="2975236992" sldId="378"/>
            <ac:spMk id="6" creationId="{623714BB-94FE-8C10-83B3-7D333ED27098}"/>
          </ac:spMkLst>
        </pc:spChg>
        <pc:spChg chg="mod">
          <ac:chgData name="Peter M Jones" userId="d159bd93-6825-45b6-aa35-4ad020ac4d97" providerId="ADAL" clId="{A01F8442-A875-4CBE-84F6-432A601F60E7}" dt="2024-08-14T15:05:20.870" v="8618" actId="20577"/>
          <ac:spMkLst>
            <pc:docMk/>
            <pc:sldMk cId="2975236992" sldId="378"/>
            <ac:spMk id="7" creationId="{C02B6C18-E4BB-DE0C-DEC1-816225BA8EFE}"/>
          </ac:spMkLst>
        </pc:spChg>
        <pc:spChg chg="mod">
          <ac:chgData name="Peter M Jones" userId="d159bd93-6825-45b6-aa35-4ad020ac4d97" providerId="ADAL" clId="{A01F8442-A875-4CBE-84F6-432A601F60E7}" dt="2024-08-14T15:05:37.915" v="8629" actId="20577"/>
          <ac:spMkLst>
            <pc:docMk/>
            <pc:sldMk cId="2975236992" sldId="378"/>
            <ac:spMk id="8" creationId="{B9D114C1-699C-EF7A-3EB8-39C76B942B22}"/>
          </ac:spMkLst>
        </pc:spChg>
        <pc:spChg chg="mod">
          <ac:chgData name="Peter M Jones" userId="d159bd93-6825-45b6-aa35-4ad020ac4d97" providerId="ADAL" clId="{A01F8442-A875-4CBE-84F6-432A601F60E7}" dt="2024-08-14T15:05:13.874" v="8614" actId="20577"/>
          <ac:spMkLst>
            <pc:docMk/>
            <pc:sldMk cId="2975236992" sldId="378"/>
            <ac:spMk id="9" creationId="{2C32B4F9-A772-BB52-49F6-31BA6DF14735}"/>
          </ac:spMkLst>
        </pc:spChg>
        <pc:spChg chg="mod">
          <ac:chgData name="Peter M Jones" userId="d159bd93-6825-45b6-aa35-4ad020ac4d97" providerId="ADAL" clId="{A01F8442-A875-4CBE-84F6-432A601F60E7}" dt="2024-08-14T15:05:08.398" v="8610" actId="20577"/>
          <ac:spMkLst>
            <pc:docMk/>
            <pc:sldMk cId="2975236992" sldId="378"/>
            <ac:spMk id="10" creationId="{7B4F037E-3177-5748-06EA-E09406F731D8}"/>
          </ac:spMkLst>
        </pc:spChg>
        <pc:spChg chg="mod">
          <ac:chgData name="Peter M Jones" userId="d159bd93-6825-45b6-aa35-4ad020ac4d97" providerId="ADAL" clId="{A01F8442-A875-4CBE-84F6-432A601F60E7}" dt="2024-08-14T15:05:23.938" v="8620" actId="20577"/>
          <ac:spMkLst>
            <pc:docMk/>
            <pc:sldMk cId="2975236992" sldId="378"/>
            <ac:spMk id="11" creationId="{6D4AAB7E-E7AE-EA8C-20A8-FD3EE996D04D}"/>
          </ac:spMkLst>
        </pc:spChg>
        <pc:spChg chg="mod">
          <ac:chgData name="Peter M Jones" userId="d159bd93-6825-45b6-aa35-4ad020ac4d97" providerId="ADAL" clId="{A01F8442-A875-4CBE-84F6-432A601F60E7}" dt="2024-08-14T15:05:12.196" v="8613" actId="20577"/>
          <ac:spMkLst>
            <pc:docMk/>
            <pc:sldMk cId="2975236992" sldId="378"/>
            <ac:spMk id="13" creationId="{359C0E49-03DE-F997-DB5D-4F4EEE1BD26F}"/>
          </ac:spMkLst>
        </pc:spChg>
        <pc:spChg chg="mod">
          <ac:chgData name="Peter M Jones" userId="d159bd93-6825-45b6-aa35-4ad020ac4d97" providerId="ADAL" clId="{A01F8442-A875-4CBE-84F6-432A601F60E7}" dt="2024-08-14T15:05:46.263" v="8632" actId="20577"/>
          <ac:spMkLst>
            <pc:docMk/>
            <pc:sldMk cId="2975236992" sldId="378"/>
            <ac:spMk id="14" creationId="{4A6A4E0E-E1EC-7EB3-241D-0DA916DC3C4A}"/>
          </ac:spMkLst>
        </pc:spChg>
        <pc:spChg chg="mod">
          <ac:chgData name="Peter M Jones" userId="d159bd93-6825-45b6-aa35-4ad020ac4d97" providerId="ADAL" clId="{A01F8442-A875-4CBE-84F6-432A601F60E7}" dt="2024-08-14T15:05:28.648" v="8623" actId="20577"/>
          <ac:spMkLst>
            <pc:docMk/>
            <pc:sldMk cId="2975236992" sldId="378"/>
            <ac:spMk id="15" creationId="{79784CC0-21D1-D2BE-F1A1-9E0BA21E9AA4}"/>
          </ac:spMkLst>
        </pc:spChg>
        <pc:spChg chg="mod">
          <ac:chgData name="Peter M Jones" userId="d159bd93-6825-45b6-aa35-4ad020ac4d97" providerId="ADAL" clId="{A01F8442-A875-4CBE-84F6-432A601F60E7}" dt="2024-08-14T15:05:34.943" v="8627" actId="20577"/>
          <ac:spMkLst>
            <pc:docMk/>
            <pc:sldMk cId="2975236992" sldId="378"/>
            <ac:spMk id="16" creationId="{2AD342FE-3671-DE63-9D50-BAC912ED196E}"/>
          </ac:spMkLst>
        </pc:spChg>
        <pc:spChg chg="mod">
          <ac:chgData name="Peter M Jones" userId="d159bd93-6825-45b6-aa35-4ad020ac4d97" providerId="ADAL" clId="{A01F8442-A875-4CBE-84F6-432A601F60E7}" dt="2024-08-14T15:05:36.547" v="8628" actId="20577"/>
          <ac:spMkLst>
            <pc:docMk/>
            <pc:sldMk cId="2975236992" sldId="378"/>
            <ac:spMk id="17" creationId="{A6A2A5F3-2B37-AB96-DF1F-919A301401AF}"/>
          </ac:spMkLst>
        </pc:spChg>
        <pc:spChg chg="mod">
          <ac:chgData name="Peter M Jones" userId="d159bd93-6825-45b6-aa35-4ad020ac4d97" providerId="ADAL" clId="{A01F8442-A875-4CBE-84F6-432A601F60E7}" dt="2024-08-14T15:05:40.101" v="8630" actId="20577"/>
          <ac:spMkLst>
            <pc:docMk/>
            <pc:sldMk cId="2975236992" sldId="378"/>
            <ac:spMk id="18" creationId="{92A0721D-20D6-CC0F-495A-5CE716B57F92}"/>
          </ac:spMkLst>
        </pc:spChg>
        <pc:spChg chg="mod">
          <ac:chgData name="Peter M Jones" userId="d159bd93-6825-45b6-aa35-4ad020ac4d97" providerId="ADAL" clId="{A01F8442-A875-4CBE-84F6-432A601F60E7}" dt="2024-08-14T15:05:17.875" v="8616" actId="20577"/>
          <ac:spMkLst>
            <pc:docMk/>
            <pc:sldMk cId="2975236992" sldId="378"/>
            <ac:spMk id="19" creationId="{418EA01E-520C-1A75-7C17-BCFFBAE57A07}"/>
          </ac:spMkLst>
        </pc:spChg>
        <pc:spChg chg="mod">
          <ac:chgData name="Peter M Jones" userId="d159bd93-6825-45b6-aa35-4ad020ac4d97" providerId="ADAL" clId="{A01F8442-A875-4CBE-84F6-432A601F60E7}" dt="2024-08-14T15:05:05.727" v="8609" actId="20577"/>
          <ac:spMkLst>
            <pc:docMk/>
            <pc:sldMk cId="2975236992" sldId="378"/>
            <ac:spMk id="20" creationId="{9DC5B1CB-32E0-2026-9C44-12982187D721}"/>
          </ac:spMkLst>
        </pc:spChg>
        <pc:spChg chg="mod">
          <ac:chgData name="Peter M Jones" userId="d159bd93-6825-45b6-aa35-4ad020ac4d97" providerId="ADAL" clId="{A01F8442-A875-4CBE-84F6-432A601F60E7}" dt="2024-08-14T15:05:26.880" v="8622" actId="20577"/>
          <ac:spMkLst>
            <pc:docMk/>
            <pc:sldMk cId="2975236992" sldId="378"/>
            <ac:spMk id="21" creationId="{AECA6CF9-6A99-ABBB-5660-F014B3D987B4}"/>
          </ac:spMkLst>
        </pc:spChg>
        <pc:spChg chg="mod">
          <ac:chgData name="Peter M Jones" userId="d159bd93-6825-45b6-aa35-4ad020ac4d97" providerId="ADAL" clId="{A01F8442-A875-4CBE-84F6-432A601F60E7}" dt="2024-08-14T15:05:41.774" v="8631" actId="20577"/>
          <ac:spMkLst>
            <pc:docMk/>
            <pc:sldMk cId="2975236992" sldId="378"/>
            <ac:spMk id="22" creationId="{B3DB179B-A7EA-5EF7-5811-34DE09DABCE0}"/>
          </ac:spMkLst>
        </pc:spChg>
        <pc:spChg chg="mod">
          <ac:chgData name="Peter M Jones" userId="d159bd93-6825-45b6-aa35-4ad020ac4d97" providerId="ADAL" clId="{A01F8442-A875-4CBE-84F6-432A601F60E7}" dt="2024-08-14T15:05:10.982" v="8612" actId="20577"/>
          <ac:spMkLst>
            <pc:docMk/>
            <pc:sldMk cId="2975236992" sldId="378"/>
            <ac:spMk id="23" creationId="{C4432938-D4FD-DC3D-726A-4EC157E1C7DC}"/>
          </ac:spMkLst>
        </pc:spChg>
        <pc:spChg chg="mod">
          <ac:chgData name="Peter M Jones" userId="d159bd93-6825-45b6-aa35-4ad020ac4d97" providerId="ADAL" clId="{A01F8442-A875-4CBE-84F6-432A601F60E7}" dt="2024-08-14T15:05:15.733" v="8615" actId="20577"/>
          <ac:spMkLst>
            <pc:docMk/>
            <pc:sldMk cId="2975236992" sldId="378"/>
            <ac:spMk id="24" creationId="{76DB5DB9-19A4-436F-1CE5-8EDBE5FDC08C}"/>
          </ac:spMkLst>
        </pc:spChg>
        <pc:spChg chg="mod">
          <ac:chgData name="Peter M Jones" userId="d159bd93-6825-45b6-aa35-4ad020ac4d97" providerId="ADAL" clId="{A01F8442-A875-4CBE-84F6-432A601F60E7}" dt="2024-08-14T15:05:33.157" v="8626" actId="20577"/>
          <ac:spMkLst>
            <pc:docMk/>
            <pc:sldMk cId="2975236992" sldId="378"/>
            <ac:spMk id="25" creationId="{C34F7D3F-75B5-1871-A4E5-BC4C89CE8235}"/>
          </ac:spMkLst>
        </pc:spChg>
        <pc:spChg chg="mod">
          <ac:chgData name="Peter M Jones" userId="d159bd93-6825-45b6-aa35-4ad020ac4d97" providerId="ADAL" clId="{A01F8442-A875-4CBE-84F6-432A601F60E7}" dt="2024-08-14T15:05:19.135" v="8617" actId="20577"/>
          <ac:spMkLst>
            <pc:docMk/>
            <pc:sldMk cId="2975236992" sldId="378"/>
            <ac:spMk id="26" creationId="{4DA604A3-F75D-C898-FEE2-633A96E7D884}"/>
          </ac:spMkLst>
        </pc:spChg>
      </pc:sldChg>
      <pc:sldChg chg="addSp delSp modSp add mod modNotesTx">
        <pc:chgData name="Peter M Jones" userId="d159bd93-6825-45b6-aa35-4ad020ac4d97" providerId="ADAL" clId="{A01F8442-A875-4CBE-84F6-432A601F60E7}" dt="2024-08-16T08:37:14.720" v="9234" actId="27918"/>
        <pc:sldMkLst>
          <pc:docMk/>
          <pc:sldMk cId="3869863611" sldId="379"/>
        </pc:sldMkLst>
        <pc:spChg chg="mod">
          <ac:chgData name="Peter M Jones" userId="d159bd93-6825-45b6-aa35-4ad020ac4d97" providerId="ADAL" clId="{A01F8442-A875-4CBE-84F6-432A601F60E7}" dt="2024-08-16T08:35:43.933" v="9088" actId="20577"/>
          <ac:spMkLst>
            <pc:docMk/>
            <pc:sldMk cId="3869863611" sldId="379"/>
            <ac:spMk id="4" creationId="{D6731186-F8E6-29FD-94DF-54BEBD0B1DE0}"/>
          </ac:spMkLst>
        </pc:spChg>
        <pc:spChg chg="add mod">
          <ac:chgData name="Peter M Jones" userId="d159bd93-6825-45b6-aa35-4ad020ac4d97" providerId="ADAL" clId="{A01F8442-A875-4CBE-84F6-432A601F60E7}" dt="2024-08-16T08:35:57.979" v="9090" actId="1076"/>
          <ac:spMkLst>
            <pc:docMk/>
            <pc:sldMk cId="3869863611" sldId="379"/>
            <ac:spMk id="5" creationId="{43A38A6E-079A-BB51-C524-A916FCEB11C9}"/>
          </ac:spMkLst>
        </pc:spChg>
        <pc:spChg chg="add del mod">
          <ac:chgData name="Peter M Jones" userId="d159bd93-6825-45b6-aa35-4ad020ac4d97" providerId="ADAL" clId="{A01F8442-A875-4CBE-84F6-432A601F60E7}" dt="2024-08-16T08:35:08.159" v="9000" actId="478"/>
          <ac:spMkLst>
            <pc:docMk/>
            <pc:sldMk cId="3869863611" sldId="379"/>
            <ac:spMk id="6" creationId="{46D452D3-E0C9-0566-E60D-D804642CC409}"/>
          </ac:spMkLst>
        </pc:spChg>
        <pc:graphicFrameChg chg="add mod">
          <ac:chgData name="Peter M Jones" userId="d159bd93-6825-45b6-aa35-4ad020ac4d97" providerId="ADAL" clId="{A01F8442-A875-4CBE-84F6-432A601F60E7}" dt="2024-08-16T08:28:37.978" v="8770"/>
          <ac:graphicFrameMkLst>
            <pc:docMk/>
            <pc:sldMk cId="3869863611" sldId="379"/>
            <ac:graphicFrameMk id="2" creationId="{6CF94DF5-8554-281D-B5A9-6DE1042B139E}"/>
          </ac:graphicFrameMkLst>
        </pc:graphicFrameChg>
        <pc:graphicFrameChg chg="mod">
          <ac:chgData name="Peter M Jones" userId="d159bd93-6825-45b6-aa35-4ad020ac4d97" providerId="ADAL" clId="{A01F8442-A875-4CBE-84F6-432A601F60E7}" dt="2024-08-16T08:33:33.632" v="8841" actId="1076"/>
          <ac:graphicFrameMkLst>
            <pc:docMk/>
            <pc:sldMk cId="3869863611" sldId="379"/>
            <ac:graphicFrameMk id="3" creationId="{6CF94DF5-8554-281D-B5A9-6DE1042B139E}"/>
          </ac:graphicFrameMkLst>
        </pc:graphicFrameChg>
      </pc:sldChg>
      <pc:sldChg chg="addSp delSp modSp new del mod">
        <pc:chgData name="Peter M Jones" userId="d159bd93-6825-45b6-aa35-4ad020ac4d97" providerId="ADAL" clId="{A01F8442-A875-4CBE-84F6-432A601F60E7}" dt="2024-08-16T08:24:51.230" v="8678" actId="47"/>
        <pc:sldMkLst>
          <pc:docMk/>
          <pc:sldMk cId="4173786841" sldId="379"/>
        </pc:sldMkLst>
        <pc:spChg chg="del">
          <ac:chgData name="Peter M Jones" userId="d159bd93-6825-45b6-aa35-4ad020ac4d97" providerId="ADAL" clId="{A01F8442-A875-4CBE-84F6-432A601F60E7}" dt="2024-08-14T15:06:04.415" v="8634" actId="478"/>
          <ac:spMkLst>
            <pc:docMk/>
            <pc:sldMk cId="4173786841" sldId="379"/>
            <ac:spMk id="2" creationId="{C389458B-0F34-DEAE-F7BC-8D513ADAA471}"/>
          </ac:spMkLst>
        </pc:spChg>
        <pc:spChg chg="del">
          <ac:chgData name="Peter M Jones" userId="d159bd93-6825-45b6-aa35-4ad020ac4d97" providerId="ADAL" clId="{A01F8442-A875-4CBE-84F6-432A601F60E7}" dt="2024-08-14T15:06:06.051" v="8635" actId="478"/>
          <ac:spMkLst>
            <pc:docMk/>
            <pc:sldMk cId="4173786841" sldId="379"/>
            <ac:spMk id="3" creationId="{964DC153-CC60-6DFA-D791-4DF1048DD04B}"/>
          </ac:spMkLst>
        </pc:spChg>
        <pc:spChg chg="add mod">
          <ac:chgData name="Peter M Jones" userId="d159bd93-6825-45b6-aa35-4ad020ac4d97" providerId="ADAL" clId="{A01F8442-A875-4CBE-84F6-432A601F60E7}" dt="2024-08-14T15:06:22.941" v="8639" actId="20577"/>
          <ac:spMkLst>
            <pc:docMk/>
            <pc:sldMk cId="4173786841" sldId="379"/>
            <ac:spMk id="4" creationId="{AA218F5E-2801-FD7D-2A94-241BB2988E34}"/>
          </ac:spMkLst>
        </pc:spChg>
        <pc:spChg chg="add del mod">
          <ac:chgData name="Peter M Jones" userId="d159bd93-6825-45b6-aa35-4ad020ac4d97" providerId="ADAL" clId="{A01F8442-A875-4CBE-84F6-432A601F60E7}" dt="2024-08-14T15:06:26.552" v="8640" actId="478"/>
          <ac:spMkLst>
            <pc:docMk/>
            <pc:sldMk cId="4173786841" sldId="379"/>
            <ac:spMk id="5" creationId="{9A972FBA-F33B-9DB3-F01A-DEEA951FE4FF}"/>
          </ac:spMkLst>
        </pc:spChg>
        <pc:spChg chg="add del mod">
          <ac:chgData name="Peter M Jones" userId="d159bd93-6825-45b6-aa35-4ad020ac4d97" providerId="ADAL" clId="{A01F8442-A875-4CBE-84F6-432A601F60E7}" dt="2024-08-14T15:06:26.552" v="8640" actId="478"/>
          <ac:spMkLst>
            <pc:docMk/>
            <pc:sldMk cId="4173786841" sldId="379"/>
            <ac:spMk id="6" creationId="{9B378E52-596F-4D9C-77D8-5493185CA27D}"/>
          </ac:spMkLst>
        </pc:spChg>
        <pc:spChg chg="add del mod">
          <ac:chgData name="Peter M Jones" userId="d159bd93-6825-45b6-aa35-4ad020ac4d97" providerId="ADAL" clId="{A01F8442-A875-4CBE-84F6-432A601F60E7}" dt="2024-08-14T15:06:26.552" v="8640" actId="478"/>
          <ac:spMkLst>
            <pc:docMk/>
            <pc:sldMk cId="4173786841" sldId="379"/>
            <ac:spMk id="7" creationId="{9A389FD6-34AA-F0D9-01F6-0ABDC18D3350}"/>
          </ac:spMkLst>
        </pc:spChg>
        <pc:spChg chg="add del mod">
          <ac:chgData name="Peter M Jones" userId="d159bd93-6825-45b6-aa35-4ad020ac4d97" providerId="ADAL" clId="{A01F8442-A875-4CBE-84F6-432A601F60E7}" dt="2024-08-14T15:06:26.552" v="8640" actId="478"/>
          <ac:spMkLst>
            <pc:docMk/>
            <pc:sldMk cId="4173786841" sldId="379"/>
            <ac:spMk id="8" creationId="{CE3EFD90-0772-D7CF-36C6-43ABF5D38F5F}"/>
          </ac:spMkLst>
        </pc:spChg>
        <pc:spChg chg="add del mod">
          <ac:chgData name="Peter M Jones" userId="d159bd93-6825-45b6-aa35-4ad020ac4d97" providerId="ADAL" clId="{A01F8442-A875-4CBE-84F6-432A601F60E7}" dt="2024-08-14T15:06:26.552" v="8640" actId="478"/>
          <ac:spMkLst>
            <pc:docMk/>
            <pc:sldMk cId="4173786841" sldId="379"/>
            <ac:spMk id="9" creationId="{2BB5F6D8-97E2-01E4-0F0D-22E75088DE18}"/>
          </ac:spMkLst>
        </pc:spChg>
        <pc:spChg chg="add del mod">
          <ac:chgData name="Peter M Jones" userId="d159bd93-6825-45b6-aa35-4ad020ac4d97" providerId="ADAL" clId="{A01F8442-A875-4CBE-84F6-432A601F60E7}" dt="2024-08-14T15:06:26.552" v="8640" actId="478"/>
          <ac:spMkLst>
            <pc:docMk/>
            <pc:sldMk cId="4173786841" sldId="379"/>
            <ac:spMk id="10" creationId="{D8C37AB9-AE73-DD86-441B-64A3CD0DA750}"/>
          </ac:spMkLst>
        </pc:spChg>
        <pc:spChg chg="add del mod">
          <ac:chgData name="Peter M Jones" userId="d159bd93-6825-45b6-aa35-4ad020ac4d97" providerId="ADAL" clId="{A01F8442-A875-4CBE-84F6-432A601F60E7}" dt="2024-08-14T15:06:26.552" v="8640" actId="478"/>
          <ac:spMkLst>
            <pc:docMk/>
            <pc:sldMk cId="4173786841" sldId="379"/>
            <ac:spMk id="11" creationId="{1DF964C8-CA27-E425-0889-12411E972B17}"/>
          </ac:spMkLst>
        </pc:spChg>
        <pc:spChg chg="add del mod">
          <ac:chgData name="Peter M Jones" userId="d159bd93-6825-45b6-aa35-4ad020ac4d97" providerId="ADAL" clId="{A01F8442-A875-4CBE-84F6-432A601F60E7}" dt="2024-08-14T15:06:26.552" v="8640" actId="478"/>
          <ac:spMkLst>
            <pc:docMk/>
            <pc:sldMk cId="4173786841" sldId="379"/>
            <ac:spMk id="12" creationId="{92DA3713-D9FA-7C31-191E-83E61520D0A0}"/>
          </ac:spMkLst>
        </pc:spChg>
        <pc:spChg chg="add del mod">
          <ac:chgData name="Peter M Jones" userId="d159bd93-6825-45b6-aa35-4ad020ac4d97" providerId="ADAL" clId="{A01F8442-A875-4CBE-84F6-432A601F60E7}" dt="2024-08-14T15:06:26.552" v="8640" actId="478"/>
          <ac:spMkLst>
            <pc:docMk/>
            <pc:sldMk cId="4173786841" sldId="379"/>
            <ac:spMk id="13" creationId="{B1689C65-745A-1672-D85F-7A623A61EB59}"/>
          </ac:spMkLst>
        </pc:spChg>
        <pc:spChg chg="add del mod">
          <ac:chgData name="Peter M Jones" userId="d159bd93-6825-45b6-aa35-4ad020ac4d97" providerId="ADAL" clId="{A01F8442-A875-4CBE-84F6-432A601F60E7}" dt="2024-08-14T15:06:26.552" v="8640" actId="478"/>
          <ac:spMkLst>
            <pc:docMk/>
            <pc:sldMk cId="4173786841" sldId="379"/>
            <ac:spMk id="14" creationId="{3A82E1F0-7873-672F-DECE-A810D9E8982C}"/>
          </ac:spMkLst>
        </pc:spChg>
        <pc:spChg chg="add del mod">
          <ac:chgData name="Peter M Jones" userId="d159bd93-6825-45b6-aa35-4ad020ac4d97" providerId="ADAL" clId="{A01F8442-A875-4CBE-84F6-432A601F60E7}" dt="2024-08-14T15:06:26.552" v="8640" actId="478"/>
          <ac:spMkLst>
            <pc:docMk/>
            <pc:sldMk cId="4173786841" sldId="379"/>
            <ac:spMk id="15" creationId="{AA8384E7-2993-AEC9-AA2B-31D5CF152C67}"/>
          </ac:spMkLst>
        </pc:spChg>
        <pc:spChg chg="add del mod">
          <ac:chgData name="Peter M Jones" userId="d159bd93-6825-45b6-aa35-4ad020ac4d97" providerId="ADAL" clId="{A01F8442-A875-4CBE-84F6-432A601F60E7}" dt="2024-08-14T15:06:26.552" v="8640" actId="478"/>
          <ac:spMkLst>
            <pc:docMk/>
            <pc:sldMk cId="4173786841" sldId="379"/>
            <ac:spMk id="16" creationId="{B9D67F21-8FD2-73EE-F8BF-9167D54813CA}"/>
          </ac:spMkLst>
        </pc:spChg>
        <pc:spChg chg="add del mod">
          <ac:chgData name="Peter M Jones" userId="d159bd93-6825-45b6-aa35-4ad020ac4d97" providerId="ADAL" clId="{A01F8442-A875-4CBE-84F6-432A601F60E7}" dt="2024-08-14T15:06:26.552" v="8640" actId="478"/>
          <ac:spMkLst>
            <pc:docMk/>
            <pc:sldMk cId="4173786841" sldId="379"/>
            <ac:spMk id="17" creationId="{FD1FFAA5-5CA2-E981-8274-BF650EB15E75}"/>
          </ac:spMkLst>
        </pc:spChg>
        <pc:spChg chg="add del mod">
          <ac:chgData name="Peter M Jones" userId="d159bd93-6825-45b6-aa35-4ad020ac4d97" providerId="ADAL" clId="{A01F8442-A875-4CBE-84F6-432A601F60E7}" dt="2024-08-14T15:06:26.552" v="8640" actId="478"/>
          <ac:spMkLst>
            <pc:docMk/>
            <pc:sldMk cId="4173786841" sldId="379"/>
            <ac:spMk id="18" creationId="{A78B4EC1-7929-73A0-1914-843DA02BC833}"/>
          </ac:spMkLst>
        </pc:spChg>
        <pc:spChg chg="add del mod">
          <ac:chgData name="Peter M Jones" userId="d159bd93-6825-45b6-aa35-4ad020ac4d97" providerId="ADAL" clId="{A01F8442-A875-4CBE-84F6-432A601F60E7}" dt="2024-08-14T15:06:26.552" v="8640" actId="478"/>
          <ac:spMkLst>
            <pc:docMk/>
            <pc:sldMk cId="4173786841" sldId="379"/>
            <ac:spMk id="19" creationId="{FC97B94C-EE48-F602-79E1-D30BA5DA57F6}"/>
          </ac:spMkLst>
        </pc:spChg>
        <pc:spChg chg="add del mod">
          <ac:chgData name="Peter M Jones" userId="d159bd93-6825-45b6-aa35-4ad020ac4d97" providerId="ADAL" clId="{A01F8442-A875-4CBE-84F6-432A601F60E7}" dt="2024-08-14T15:06:26.552" v="8640" actId="478"/>
          <ac:spMkLst>
            <pc:docMk/>
            <pc:sldMk cId="4173786841" sldId="379"/>
            <ac:spMk id="20" creationId="{572FC5FE-6CD9-C1B8-84F4-B3F4118CD337}"/>
          </ac:spMkLst>
        </pc:spChg>
        <pc:spChg chg="add del mod">
          <ac:chgData name="Peter M Jones" userId="d159bd93-6825-45b6-aa35-4ad020ac4d97" providerId="ADAL" clId="{A01F8442-A875-4CBE-84F6-432A601F60E7}" dt="2024-08-14T15:06:26.552" v="8640" actId="478"/>
          <ac:spMkLst>
            <pc:docMk/>
            <pc:sldMk cId="4173786841" sldId="379"/>
            <ac:spMk id="21" creationId="{60D7C81F-649C-0E04-9425-035C63A3248A}"/>
          </ac:spMkLst>
        </pc:spChg>
        <pc:spChg chg="add del mod">
          <ac:chgData name="Peter M Jones" userId="d159bd93-6825-45b6-aa35-4ad020ac4d97" providerId="ADAL" clId="{A01F8442-A875-4CBE-84F6-432A601F60E7}" dt="2024-08-14T15:06:26.552" v="8640" actId="478"/>
          <ac:spMkLst>
            <pc:docMk/>
            <pc:sldMk cId="4173786841" sldId="379"/>
            <ac:spMk id="22" creationId="{1C67A6B3-0443-959B-A04C-07F896BE3A08}"/>
          </ac:spMkLst>
        </pc:spChg>
        <pc:spChg chg="add del mod">
          <ac:chgData name="Peter M Jones" userId="d159bd93-6825-45b6-aa35-4ad020ac4d97" providerId="ADAL" clId="{A01F8442-A875-4CBE-84F6-432A601F60E7}" dt="2024-08-14T15:06:26.552" v="8640" actId="478"/>
          <ac:spMkLst>
            <pc:docMk/>
            <pc:sldMk cId="4173786841" sldId="379"/>
            <ac:spMk id="23" creationId="{FCAEBE49-88DA-A15A-7BB2-28CF850443D3}"/>
          </ac:spMkLst>
        </pc:spChg>
        <pc:spChg chg="add del mod">
          <ac:chgData name="Peter M Jones" userId="d159bd93-6825-45b6-aa35-4ad020ac4d97" providerId="ADAL" clId="{A01F8442-A875-4CBE-84F6-432A601F60E7}" dt="2024-08-14T15:06:26.552" v="8640" actId="478"/>
          <ac:spMkLst>
            <pc:docMk/>
            <pc:sldMk cId="4173786841" sldId="379"/>
            <ac:spMk id="24" creationId="{522FBDC1-A7D1-6010-9282-FE0577E4CA7E}"/>
          </ac:spMkLst>
        </pc:spChg>
        <pc:spChg chg="add del mod">
          <ac:chgData name="Peter M Jones" userId="d159bd93-6825-45b6-aa35-4ad020ac4d97" providerId="ADAL" clId="{A01F8442-A875-4CBE-84F6-432A601F60E7}" dt="2024-08-14T15:06:26.552" v="8640" actId="478"/>
          <ac:spMkLst>
            <pc:docMk/>
            <pc:sldMk cId="4173786841" sldId="379"/>
            <ac:spMk id="25" creationId="{9955EDC8-6E1A-9FC4-E66A-3FED38F27632}"/>
          </ac:spMkLst>
        </pc:spChg>
        <pc:spChg chg="add del mod">
          <ac:chgData name="Peter M Jones" userId="d159bd93-6825-45b6-aa35-4ad020ac4d97" providerId="ADAL" clId="{A01F8442-A875-4CBE-84F6-432A601F60E7}" dt="2024-08-14T15:06:26.552" v="8640" actId="478"/>
          <ac:spMkLst>
            <pc:docMk/>
            <pc:sldMk cId="4173786841" sldId="379"/>
            <ac:spMk id="26" creationId="{CCB1FABD-8026-EE32-0D2B-E5675D32B567}"/>
          </ac:spMkLst>
        </pc:spChg>
        <pc:spChg chg="add del mod">
          <ac:chgData name="Peter M Jones" userId="d159bd93-6825-45b6-aa35-4ad020ac4d97" providerId="ADAL" clId="{A01F8442-A875-4CBE-84F6-432A601F60E7}" dt="2024-08-14T15:06:26.552" v="8640" actId="478"/>
          <ac:spMkLst>
            <pc:docMk/>
            <pc:sldMk cId="4173786841" sldId="379"/>
            <ac:spMk id="27" creationId="{F9F81DCA-0EE4-98C7-5CC8-BED07934BCAA}"/>
          </ac:spMkLst>
        </pc:spChg>
        <pc:spChg chg="add del mod">
          <ac:chgData name="Peter M Jones" userId="d159bd93-6825-45b6-aa35-4ad020ac4d97" providerId="ADAL" clId="{A01F8442-A875-4CBE-84F6-432A601F60E7}" dt="2024-08-14T15:06:26.552" v="8640" actId="478"/>
          <ac:spMkLst>
            <pc:docMk/>
            <pc:sldMk cId="4173786841" sldId="379"/>
            <ac:spMk id="28" creationId="{81EA9093-C69F-6847-D09D-AF647351D2C0}"/>
          </ac:spMkLst>
        </pc:spChg>
        <pc:spChg chg="add mod">
          <ac:chgData name="Peter M Jones" userId="d159bd93-6825-45b6-aa35-4ad020ac4d97" providerId="ADAL" clId="{A01F8442-A875-4CBE-84F6-432A601F60E7}" dt="2024-08-14T15:06:41.666" v="8641"/>
          <ac:spMkLst>
            <pc:docMk/>
            <pc:sldMk cId="4173786841" sldId="379"/>
            <ac:spMk id="29" creationId="{C51DFF66-2A31-D744-0EDD-E5FB494DAC65}"/>
          </ac:spMkLst>
        </pc:spChg>
        <pc:spChg chg="add mod">
          <ac:chgData name="Peter M Jones" userId="d159bd93-6825-45b6-aa35-4ad020ac4d97" providerId="ADAL" clId="{A01F8442-A875-4CBE-84F6-432A601F60E7}" dt="2024-08-14T15:06:41.666" v="8641"/>
          <ac:spMkLst>
            <pc:docMk/>
            <pc:sldMk cId="4173786841" sldId="379"/>
            <ac:spMk id="30" creationId="{3709D5CD-AB05-296C-43D4-054FA3EF4E4E}"/>
          </ac:spMkLst>
        </pc:spChg>
        <pc:spChg chg="add mod">
          <ac:chgData name="Peter M Jones" userId="d159bd93-6825-45b6-aa35-4ad020ac4d97" providerId="ADAL" clId="{A01F8442-A875-4CBE-84F6-432A601F60E7}" dt="2024-08-14T15:06:41.666" v="8641"/>
          <ac:spMkLst>
            <pc:docMk/>
            <pc:sldMk cId="4173786841" sldId="379"/>
            <ac:spMk id="31" creationId="{7BF4B6B9-6591-0E1C-DDDA-1ACA7D70C589}"/>
          </ac:spMkLst>
        </pc:spChg>
        <pc:spChg chg="add mod">
          <ac:chgData name="Peter M Jones" userId="d159bd93-6825-45b6-aa35-4ad020ac4d97" providerId="ADAL" clId="{A01F8442-A875-4CBE-84F6-432A601F60E7}" dt="2024-08-14T15:06:41.666" v="8641"/>
          <ac:spMkLst>
            <pc:docMk/>
            <pc:sldMk cId="4173786841" sldId="379"/>
            <ac:spMk id="32" creationId="{F52401F1-5A1A-887F-CF04-7EA25C7205F9}"/>
          </ac:spMkLst>
        </pc:spChg>
        <pc:spChg chg="add mod">
          <ac:chgData name="Peter M Jones" userId="d159bd93-6825-45b6-aa35-4ad020ac4d97" providerId="ADAL" clId="{A01F8442-A875-4CBE-84F6-432A601F60E7}" dt="2024-08-14T15:06:41.666" v="8641"/>
          <ac:spMkLst>
            <pc:docMk/>
            <pc:sldMk cId="4173786841" sldId="379"/>
            <ac:spMk id="33" creationId="{B2607304-A930-930D-00EC-5B63F54FE40B}"/>
          </ac:spMkLst>
        </pc:spChg>
        <pc:spChg chg="add mod">
          <ac:chgData name="Peter M Jones" userId="d159bd93-6825-45b6-aa35-4ad020ac4d97" providerId="ADAL" clId="{A01F8442-A875-4CBE-84F6-432A601F60E7}" dt="2024-08-14T15:06:41.666" v="8641"/>
          <ac:spMkLst>
            <pc:docMk/>
            <pc:sldMk cId="4173786841" sldId="379"/>
            <ac:spMk id="34" creationId="{809A599F-3AF4-EC76-FDEE-41FCC948FE4F}"/>
          </ac:spMkLst>
        </pc:spChg>
        <pc:spChg chg="add mod">
          <ac:chgData name="Peter M Jones" userId="d159bd93-6825-45b6-aa35-4ad020ac4d97" providerId="ADAL" clId="{A01F8442-A875-4CBE-84F6-432A601F60E7}" dt="2024-08-14T15:06:41.666" v="8641"/>
          <ac:spMkLst>
            <pc:docMk/>
            <pc:sldMk cId="4173786841" sldId="379"/>
            <ac:spMk id="35" creationId="{7C50D38A-C329-BD6B-275E-BF0BA6DDB3E0}"/>
          </ac:spMkLst>
        </pc:spChg>
        <pc:spChg chg="add mod">
          <ac:chgData name="Peter M Jones" userId="d159bd93-6825-45b6-aa35-4ad020ac4d97" providerId="ADAL" clId="{A01F8442-A875-4CBE-84F6-432A601F60E7}" dt="2024-08-14T15:06:41.666" v="8641"/>
          <ac:spMkLst>
            <pc:docMk/>
            <pc:sldMk cId="4173786841" sldId="379"/>
            <ac:spMk id="36" creationId="{6187E6E4-2BDB-D0E4-0BC4-798C753493DB}"/>
          </ac:spMkLst>
        </pc:spChg>
        <pc:spChg chg="add mod">
          <ac:chgData name="Peter M Jones" userId="d159bd93-6825-45b6-aa35-4ad020ac4d97" providerId="ADAL" clId="{A01F8442-A875-4CBE-84F6-432A601F60E7}" dt="2024-08-14T15:06:41.666" v="8641"/>
          <ac:spMkLst>
            <pc:docMk/>
            <pc:sldMk cId="4173786841" sldId="379"/>
            <ac:spMk id="37" creationId="{4DD5FF75-11E4-D17B-84CA-08D0F3C239AC}"/>
          </ac:spMkLst>
        </pc:spChg>
        <pc:spChg chg="add mod">
          <ac:chgData name="Peter M Jones" userId="d159bd93-6825-45b6-aa35-4ad020ac4d97" providerId="ADAL" clId="{A01F8442-A875-4CBE-84F6-432A601F60E7}" dt="2024-08-14T15:06:41.666" v="8641"/>
          <ac:spMkLst>
            <pc:docMk/>
            <pc:sldMk cId="4173786841" sldId="379"/>
            <ac:spMk id="38" creationId="{DE0314EC-63B5-95A1-1906-756470E610FF}"/>
          </ac:spMkLst>
        </pc:spChg>
        <pc:spChg chg="add mod">
          <ac:chgData name="Peter M Jones" userId="d159bd93-6825-45b6-aa35-4ad020ac4d97" providerId="ADAL" clId="{A01F8442-A875-4CBE-84F6-432A601F60E7}" dt="2024-08-14T15:06:41.666" v="8641"/>
          <ac:spMkLst>
            <pc:docMk/>
            <pc:sldMk cId="4173786841" sldId="379"/>
            <ac:spMk id="39" creationId="{AE43AC2C-50E8-16A0-8FE9-3492D7C1AB62}"/>
          </ac:spMkLst>
        </pc:spChg>
        <pc:spChg chg="add mod">
          <ac:chgData name="Peter M Jones" userId="d159bd93-6825-45b6-aa35-4ad020ac4d97" providerId="ADAL" clId="{A01F8442-A875-4CBE-84F6-432A601F60E7}" dt="2024-08-14T15:06:45.093" v="8642" actId="20577"/>
          <ac:spMkLst>
            <pc:docMk/>
            <pc:sldMk cId="4173786841" sldId="379"/>
            <ac:spMk id="40" creationId="{1ED916B2-8820-3D4B-9F70-48500B972573}"/>
          </ac:spMkLst>
        </pc:spChg>
        <pc:spChg chg="add mod">
          <ac:chgData name="Peter M Jones" userId="d159bd93-6825-45b6-aa35-4ad020ac4d97" providerId="ADAL" clId="{A01F8442-A875-4CBE-84F6-432A601F60E7}" dt="2024-08-14T15:06:41.666" v="8641"/>
          <ac:spMkLst>
            <pc:docMk/>
            <pc:sldMk cId="4173786841" sldId="379"/>
            <ac:spMk id="41" creationId="{3D807945-85A1-4837-32BA-A6A78AB5D8C2}"/>
          </ac:spMkLst>
        </pc:spChg>
        <pc:spChg chg="add mod">
          <ac:chgData name="Peter M Jones" userId="d159bd93-6825-45b6-aa35-4ad020ac4d97" providerId="ADAL" clId="{A01F8442-A875-4CBE-84F6-432A601F60E7}" dt="2024-08-14T15:06:41.666" v="8641"/>
          <ac:spMkLst>
            <pc:docMk/>
            <pc:sldMk cId="4173786841" sldId="379"/>
            <ac:spMk id="42" creationId="{CF81B732-F4EA-F852-C987-DE16DDBF248F}"/>
          </ac:spMkLst>
        </pc:spChg>
        <pc:spChg chg="add mod">
          <ac:chgData name="Peter M Jones" userId="d159bd93-6825-45b6-aa35-4ad020ac4d97" providerId="ADAL" clId="{A01F8442-A875-4CBE-84F6-432A601F60E7}" dt="2024-08-14T15:06:41.666" v="8641"/>
          <ac:spMkLst>
            <pc:docMk/>
            <pc:sldMk cId="4173786841" sldId="379"/>
            <ac:spMk id="43" creationId="{74ECB13A-1C57-654F-CFD9-0EC9A3B7B0BD}"/>
          </ac:spMkLst>
        </pc:spChg>
        <pc:spChg chg="add mod">
          <ac:chgData name="Peter M Jones" userId="d159bd93-6825-45b6-aa35-4ad020ac4d97" providerId="ADAL" clId="{A01F8442-A875-4CBE-84F6-432A601F60E7}" dt="2024-08-14T15:06:41.666" v="8641"/>
          <ac:spMkLst>
            <pc:docMk/>
            <pc:sldMk cId="4173786841" sldId="379"/>
            <ac:spMk id="44" creationId="{94176709-384C-766D-DDA5-C70B148E610E}"/>
          </ac:spMkLst>
        </pc:spChg>
        <pc:spChg chg="add mod">
          <ac:chgData name="Peter M Jones" userId="d159bd93-6825-45b6-aa35-4ad020ac4d97" providerId="ADAL" clId="{A01F8442-A875-4CBE-84F6-432A601F60E7}" dt="2024-08-14T15:06:41.666" v="8641"/>
          <ac:spMkLst>
            <pc:docMk/>
            <pc:sldMk cId="4173786841" sldId="379"/>
            <ac:spMk id="45" creationId="{912E09FA-309B-2B4A-A0A0-8E4287A014E5}"/>
          </ac:spMkLst>
        </pc:spChg>
        <pc:spChg chg="add mod">
          <ac:chgData name="Peter M Jones" userId="d159bd93-6825-45b6-aa35-4ad020ac4d97" providerId="ADAL" clId="{A01F8442-A875-4CBE-84F6-432A601F60E7}" dt="2024-08-14T15:06:41.666" v="8641"/>
          <ac:spMkLst>
            <pc:docMk/>
            <pc:sldMk cId="4173786841" sldId="379"/>
            <ac:spMk id="46" creationId="{80239EAA-039D-8D58-55A2-905E5986F1F5}"/>
          </ac:spMkLst>
        </pc:spChg>
        <pc:spChg chg="add mod">
          <ac:chgData name="Peter M Jones" userId="d159bd93-6825-45b6-aa35-4ad020ac4d97" providerId="ADAL" clId="{A01F8442-A875-4CBE-84F6-432A601F60E7}" dt="2024-08-14T15:06:41.666" v="8641"/>
          <ac:spMkLst>
            <pc:docMk/>
            <pc:sldMk cId="4173786841" sldId="379"/>
            <ac:spMk id="47" creationId="{02922724-BF03-2F71-C40E-34DCA9520347}"/>
          </ac:spMkLst>
        </pc:spChg>
        <pc:spChg chg="add mod">
          <ac:chgData name="Peter M Jones" userId="d159bd93-6825-45b6-aa35-4ad020ac4d97" providerId="ADAL" clId="{A01F8442-A875-4CBE-84F6-432A601F60E7}" dt="2024-08-14T15:06:41.666" v="8641"/>
          <ac:spMkLst>
            <pc:docMk/>
            <pc:sldMk cId="4173786841" sldId="379"/>
            <ac:spMk id="48" creationId="{99F7BC63-18AB-D62C-1CA6-03A9CA1BCABC}"/>
          </ac:spMkLst>
        </pc:spChg>
        <pc:spChg chg="add mod">
          <ac:chgData name="Peter M Jones" userId="d159bd93-6825-45b6-aa35-4ad020ac4d97" providerId="ADAL" clId="{A01F8442-A875-4CBE-84F6-432A601F60E7}" dt="2024-08-14T15:06:41.666" v="8641"/>
          <ac:spMkLst>
            <pc:docMk/>
            <pc:sldMk cId="4173786841" sldId="379"/>
            <ac:spMk id="49" creationId="{8311DCC1-5073-0BD6-F6F6-93456B0A3E02}"/>
          </ac:spMkLst>
        </pc:spChg>
        <pc:spChg chg="add mod">
          <ac:chgData name="Peter M Jones" userId="d159bd93-6825-45b6-aa35-4ad020ac4d97" providerId="ADAL" clId="{A01F8442-A875-4CBE-84F6-432A601F60E7}" dt="2024-08-14T15:06:41.666" v="8641"/>
          <ac:spMkLst>
            <pc:docMk/>
            <pc:sldMk cId="4173786841" sldId="379"/>
            <ac:spMk id="50" creationId="{047A4F80-F838-00D1-31CD-4539C262D0B1}"/>
          </ac:spMkLst>
        </pc:spChg>
        <pc:spChg chg="add mod">
          <ac:chgData name="Peter M Jones" userId="d159bd93-6825-45b6-aa35-4ad020ac4d97" providerId="ADAL" clId="{A01F8442-A875-4CBE-84F6-432A601F60E7}" dt="2024-08-14T15:06:50.318" v="8643" actId="20577"/>
          <ac:spMkLst>
            <pc:docMk/>
            <pc:sldMk cId="4173786841" sldId="379"/>
            <ac:spMk id="51" creationId="{E308AF67-8507-AE96-8217-9804322A85DF}"/>
          </ac:spMkLst>
        </pc:spChg>
        <pc:spChg chg="add mod">
          <ac:chgData name="Peter M Jones" userId="d159bd93-6825-45b6-aa35-4ad020ac4d97" providerId="ADAL" clId="{A01F8442-A875-4CBE-84F6-432A601F60E7}" dt="2024-08-14T15:06:41.666" v="8641"/>
          <ac:spMkLst>
            <pc:docMk/>
            <pc:sldMk cId="4173786841" sldId="379"/>
            <ac:spMk id="52" creationId="{A948B0D6-F6B6-4368-3275-282258653476}"/>
          </ac:spMkLst>
        </pc:spChg>
      </pc:sldChg>
      <pc:sldChg chg="addSp delSp modSp new del mod">
        <pc:chgData name="Peter M Jones" userId="d159bd93-6825-45b6-aa35-4ad020ac4d97" providerId="ADAL" clId="{A01F8442-A875-4CBE-84F6-432A601F60E7}" dt="2024-08-16T08:24:51.230" v="8678" actId="47"/>
        <pc:sldMkLst>
          <pc:docMk/>
          <pc:sldMk cId="98992963" sldId="380"/>
        </pc:sldMkLst>
        <pc:spChg chg="del">
          <ac:chgData name="Peter M Jones" userId="d159bd93-6825-45b6-aa35-4ad020ac4d97" providerId="ADAL" clId="{A01F8442-A875-4CBE-84F6-432A601F60E7}" dt="2024-08-14T15:07:10.865" v="8645" actId="478"/>
          <ac:spMkLst>
            <pc:docMk/>
            <pc:sldMk cId="98992963" sldId="380"/>
            <ac:spMk id="2" creationId="{A4CADECD-3C6B-7884-A23A-7FB3612F2B57}"/>
          </ac:spMkLst>
        </pc:spChg>
        <pc:spChg chg="del">
          <ac:chgData name="Peter M Jones" userId="d159bd93-6825-45b6-aa35-4ad020ac4d97" providerId="ADAL" clId="{A01F8442-A875-4CBE-84F6-432A601F60E7}" dt="2024-08-14T15:07:12.135" v="8646" actId="478"/>
          <ac:spMkLst>
            <pc:docMk/>
            <pc:sldMk cId="98992963" sldId="380"/>
            <ac:spMk id="3" creationId="{17C87C07-425B-5923-44E9-2F975C17D1F0}"/>
          </ac:spMkLst>
        </pc:spChg>
        <pc:spChg chg="add mod">
          <ac:chgData name="Peter M Jones" userId="d159bd93-6825-45b6-aa35-4ad020ac4d97" providerId="ADAL" clId="{A01F8442-A875-4CBE-84F6-432A601F60E7}" dt="2024-08-14T15:08:19.265" v="8677" actId="20577"/>
          <ac:spMkLst>
            <pc:docMk/>
            <pc:sldMk cId="98992963" sldId="380"/>
            <ac:spMk id="4" creationId="{EFF87004-F8D0-5C56-01EF-4C04B670E687}"/>
          </ac:spMkLst>
        </pc:spChg>
        <pc:spChg chg="add mod">
          <ac:chgData name="Peter M Jones" userId="d159bd93-6825-45b6-aa35-4ad020ac4d97" providerId="ADAL" clId="{A01F8442-A875-4CBE-84F6-432A601F60E7}" dt="2024-08-14T15:07:49.490" v="8665" actId="20577"/>
          <ac:spMkLst>
            <pc:docMk/>
            <pc:sldMk cId="98992963" sldId="380"/>
            <ac:spMk id="5" creationId="{675D40A6-5980-FF76-5E07-32554BBDA75F}"/>
          </ac:spMkLst>
        </pc:spChg>
        <pc:spChg chg="add mod">
          <ac:chgData name="Peter M Jones" userId="d159bd93-6825-45b6-aa35-4ad020ac4d97" providerId="ADAL" clId="{A01F8442-A875-4CBE-84F6-432A601F60E7}" dt="2024-08-14T15:07:38.949" v="8657" actId="20577"/>
          <ac:spMkLst>
            <pc:docMk/>
            <pc:sldMk cId="98992963" sldId="380"/>
            <ac:spMk id="6" creationId="{A6A5E37B-168E-59CA-C804-FBE89B501535}"/>
          </ac:spMkLst>
        </pc:spChg>
        <pc:spChg chg="add mod">
          <ac:chgData name="Peter M Jones" userId="d159bd93-6825-45b6-aa35-4ad020ac4d97" providerId="ADAL" clId="{A01F8442-A875-4CBE-84F6-432A601F60E7}" dt="2024-08-14T15:07:35.613" v="8655" actId="20577"/>
          <ac:spMkLst>
            <pc:docMk/>
            <pc:sldMk cId="98992963" sldId="380"/>
            <ac:spMk id="7" creationId="{58943BC3-C18E-C9AF-7336-65CBBD6E08BB}"/>
          </ac:spMkLst>
        </pc:spChg>
        <pc:spChg chg="add mod">
          <ac:chgData name="Peter M Jones" userId="d159bd93-6825-45b6-aa35-4ad020ac4d97" providerId="ADAL" clId="{A01F8442-A875-4CBE-84F6-432A601F60E7}" dt="2024-08-14T15:07:37.192" v="8656" actId="20577"/>
          <ac:spMkLst>
            <pc:docMk/>
            <pc:sldMk cId="98992963" sldId="380"/>
            <ac:spMk id="8" creationId="{B65500BC-4B8A-E787-3967-62247C60788F}"/>
          </ac:spMkLst>
        </pc:spChg>
        <pc:spChg chg="add mod">
          <ac:chgData name="Peter M Jones" userId="d159bd93-6825-45b6-aa35-4ad020ac4d97" providerId="ADAL" clId="{A01F8442-A875-4CBE-84F6-432A601F60E7}" dt="2024-08-14T15:07:50.926" v="8666" actId="20577"/>
          <ac:spMkLst>
            <pc:docMk/>
            <pc:sldMk cId="98992963" sldId="380"/>
            <ac:spMk id="9" creationId="{673A324B-EB76-3F50-0BED-9279E1749775}"/>
          </ac:spMkLst>
        </pc:spChg>
        <pc:spChg chg="add mod">
          <ac:chgData name="Peter M Jones" userId="d159bd93-6825-45b6-aa35-4ad020ac4d97" providerId="ADAL" clId="{A01F8442-A875-4CBE-84F6-432A601F60E7}" dt="2024-08-14T15:08:03.723" v="8673" actId="20577"/>
          <ac:spMkLst>
            <pc:docMk/>
            <pc:sldMk cId="98992963" sldId="380"/>
            <ac:spMk id="10" creationId="{87A75B5D-338E-569C-081C-802F1EE57421}"/>
          </ac:spMkLst>
        </pc:spChg>
        <pc:spChg chg="add mod">
          <ac:chgData name="Peter M Jones" userId="d159bd93-6825-45b6-aa35-4ad020ac4d97" providerId="ADAL" clId="{A01F8442-A875-4CBE-84F6-432A601F60E7}" dt="2024-08-14T15:07:41.303" v="8659" actId="20577"/>
          <ac:spMkLst>
            <pc:docMk/>
            <pc:sldMk cId="98992963" sldId="380"/>
            <ac:spMk id="11" creationId="{3A82B59C-573C-5C11-6F73-C075DA7CEC21}"/>
          </ac:spMkLst>
        </pc:spChg>
        <pc:spChg chg="add mod">
          <ac:chgData name="Peter M Jones" userId="d159bd93-6825-45b6-aa35-4ad020ac4d97" providerId="ADAL" clId="{A01F8442-A875-4CBE-84F6-432A601F60E7}" dt="2024-08-14T15:07:26.468" v="8648" actId="20577"/>
          <ac:spMkLst>
            <pc:docMk/>
            <pc:sldMk cId="98992963" sldId="380"/>
            <ac:spMk id="12" creationId="{DD7D42D8-F32A-8CEC-0B50-2CA8F0E5AC6F}"/>
          </ac:spMkLst>
        </pc:spChg>
        <pc:spChg chg="add mod">
          <ac:chgData name="Peter M Jones" userId="d159bd93-6825-45b6-aa35-4ad020ac4d97" providerId="ADAL" clId="{A01F8442-A875-4CBE-84F6-432A601F60E7}" dt="2024-08-14T15:07:30.714" v="8650" actId="20577"/>
          <ac:spMkLst>
            <pc:docMk/>
            <pc:sldMk cId="98992963" sldId="380"/>
            <ac:spMk id="13" creationId="{EF0BB0D8-85C2-5A7C-24E4-0396FC37B15B}"/>
          </ac:spMkLst>
        </pc:spChg>
        <pc:spChg chg="add mod">
          <ac:chgData name="Peter M Jones" userId="d159bd93-6825-45b6-aa35-4ad020ac4d97" providerId="ADAL" clId="{A01F8442-A875-4CBE-84F6-432A601F60E7}" dt="2024-08-14T15:07:47.841" v="8664" actId="20577"/>
          <ac:spMkLst>
            <pc:docMk/>
            <pc:sldMk cId="98992963" sldId="380"/>
            <ac:spMk id="14" creationId="{2ED6A474-06AD-53F8-320E-C1C1E06C48CF}"/>
          </ac:spMkLst>
        </pc:spChg>
        <pc:spChg chg="add mod">
          <ac:chgData name="Peter M Jones" userId="d159bd93-6825-45b6-aa35-4ad020ac4d97" providerId="ADAL" clId="{A01F8442-A875-4CBE-84F6-432A601F60E7}" dt="2024-08-14T15:07:43.775" v="8661" actId="20577"/>
          <ac:spMkLst>
            <pc:docMk/>
            <pc:sldMk cId="98992963" sldId="380"/>
            <ac:spMk id="15" creationId="{DF5EC752-2030-F5C4-E02D-394CA91F5544}"/>
          </ac:spMkLst>
        </pc:spChg>
        <pc:spChg chg="add mod">
          <ac:chgData name="Peter M Jones" userId="d159bd93-6825-45b6-aa35-4ad020ac4d97" providerId="ADAL" clId="{A01F8442-A875-4CBE-84F6-432A601F60E7}" dt="2024-08-14T15:07:33.168" v="8654" actId="20577"/>
          <ac:spMkLst>
            <pc:docMk/>
            <pc:sldMk cId="98992963" sldId="380"/>
            <ac:spMk id="16" creationId="{BDD4181D-E67C-8CF1-A801-6FF56D059A6B}"/>
          </ac:spMkLst>
        </pc:spChg>
        <pc:spChg chg="add mod">
          <ac:chgData name="Peter M Jones" userId="d159bd93-6825-45b6-aa35-4ad020ac4d97" providerId="ADAL" clId="{A01F8442-A875-4CBE-84F6-432A601F60E7}" dt="2024-08-14T15:07:56.404" v="8669" actId="20577"/>
          <ac:spMkLst>
            <pc:docMk/>
            <pc:sldMk cId="98992963" sldId="380"/>
            <ac:spMk id="17" creationId="{4FF4993C-F763-A375-8CAB-F3BF299425B9}"/>
          </ac:spMkLst>
        </pc:spChg>
        <pc:spChg chg="add mod">
          <ac:chgData name="Peter M Jones" userId="d159bd93-6825-45b6-aa35-4ad020ac4d97" providerId="ADAL" clId="{A01F8442-A875-4CBE-84F6-432A601F60E7}" dt="2024-08-14T15:07:59.432" v="8670" actId="20577"/>
          <ac:spMkLst>
            <pc:docMk/>
            <pc:sldMk cId="98992963" sldId="380"/>
            <ac:spMk id="18" creationId="{1E63F756-8C4E-2E92-6C9F-2AAB14F0F0F6}"/>
          </ac:spMkLst>
        </pc:spChg>
        <pc:spChg chg="add mod">
          <ac:chgData name="Peter M Jones" userId="d159bd93-6825-45b6-aa35-4ad020ac4d97" providerId="ADAL" clId="{A01F8442-A875-4CBE-84F6-432A601F60E7}" dt="2024-08-14T15:08:00.929" v="8671" actId="20577"/>
          <ac:spMkLst>
            <pc:docMk/>
            <pc:sldMk cId="98992963" sldId="380"/>
            <ac:spMk id="19" creationId="{4B55FA8A-1087-0E2D-FA64-27399CC30B35}"/>
          </ac:spMkLst>
        </pc:spChg>
        <pc:spChg chg="add mod">
          <ac:chgData name="Peter M Jones" userId="d159bd93-6825-45b6-aa35-4ad020ac4d97" providerId="ADAL" clId="{A01F8442-A875-4CBE-84F6-432A601F60E7}" dt="2024-08-14T15:08:02.064" v="8672" actId="20577"/>
          <ac:spMkLst>
            <pc:docMk/>
            <pc:sldMk cId="98992963" sldId="380"/>
            <ac:spMk id="20" creationId="{257B1410-E1DC-8950-4D50-6C02CAE54915}"/>
          </ac:spMkLst>
        </pc:spChg>
        <pc:spChg chg="add mod">
          <ac:chgData name="Peter M Jones" userId="d159bd93-6825-45b6-aa35-4ad020ac4d97" providerId="ADAL" clId="{A01F8442-A875-4CBE-84F6-432A601F60E7}" dt="2024-08-14T15:07:44.763" v="8662" actId="20577"/>
          <ac:spMkLst>
            <pc:docMk/>
            <pc:sldMk cId="98992963" sldId="380"/>
            <ac:spMk id="21" creationId="{A2D3E88F-4E0B-C891-7F1B-175AB4EE2FFC}"/>
          </ac:spMkLst>
        </pc:spChg>
        <pc:spChg chg="add mod">
          <ac:chgData name="Peter M Jones" userId="d159bd93-6825-45b6-aa35-4ad020ac4d97" providerId="ADAL" clId="{A01F8442-A875-4CBE-84F6-432A601F60E7}" dt="2024-08-14T15:07:28.436" v="8649" actId="20577"/>
          <ac:spMkLst>
            <pc:docMk/>
            <pc:sldMk cId="98992963" sldId="380"/>
            <ac:spMk id="22" creationId="{05E2CC22-5A8F-A022-564C-DD45A730A813}"/>
          </ac:spMkLst>
        </pc:spChg>
        <pc:spChg chg="add mod">
          <ac:chgData name="Peter M Jones" userId="d159bd93-6825-45b6-aa35-4ad020ac4d97" providerId="ADAL" clId="{A01F8442-A875-4CBE-84F6-432A601F60E7}" dt="2024-08-14T15:07:52.413" v="8667" actId="20577"/>
          <ac:spMkLst>
            <pc:docMk/>
            <pc:sldMk cId="98992963" sldId="380"/>
            <ac:spMk id="23" creationId="{20266A97-35F8-F351-0052-9E4B573A8B45}"/>
          </ac:spMkLst>
        </pc:spChg>
        <pc:spChg chg="add mod">
          <ac:chgData name="Peter M Jones" userId="d159bd93-6825-45b6-aa35-4ad020ac4d97" providerId="ADAL" clId="{A01F8442-A875-4CBE-84F6-432A601F60E7}" dt="2024-08-14T15:08:05.190" v="8674" actId="20577"/>
          <ac:spMkLst>
            <pc:docMk/>
            <pc:sldMk cId="98992963" sldId="380"/>
            <ac:spMk id="24" creationId="{3C4C5422-1657-2E30-9EB5-96FB5A804F6F}"/>
          </ac:spMkLst>
        </pc:spChg>
        <pc:spChg chg="add mod">
          <ac:chgData name="Peter M Jones" userId="d159bd93-6825-45b6-aa35-4ad020ac4d97" providerId="ADAL" clId="{A01F8442-A875-4CBE-84F6-432A601F60E7}" dt="2024-08-14T15:07:40.051" v="8658" actId="20577"/>
          <ac:spMkLst>
            <pc:docMk/>
            <pc:sldMk cId="98992963" sldId="380"/>
            <ac:spMk id="25" creationId="{69A764AA-7AF0-A196-275A-0C05CCAE988E}"/>
          </ac:spMkLst>
        </pc:spChg>
        <pc:spChg chg="add mod">
          <ac:chgData name="Peter M Jones" userId="d159bd93-6825-45b6-aa35-4ad020ac4d97" providerId="ADAL" clId="{A01F8442-A875-4CBE-84F6-432A601F60E7}" dt="2024-08-14T15:07:42.374" v="8660" actId="20577"/>
          <ac:spMkLst>
            <pc:docMk/>
            <pc:sldMk cId="98992963" sldId="380"/>
            <ac:spMk id="26" creationId="{EEFA8CEF-21C6-61A8-5F66-88F5A59964AB}"/>
          </ac:spMkLst>
        </pc:spChg>
        <pc:spChg chg="add mod">
          <ac:chgData name="Peter M Jones" userId="d159bd93-6825-45b6-aa35-4ad020ac4d97" providerId="ADAL" clId="{A01F8442-A875-4CBE-84F6-432A601F60E7}" dt="2024-08-14T15:08:07.424" v="8675" actId="20577"/>
          <ac:spMkLst>
            <pc:docMk/>
            <pc:sldMk cId="98992963" sldId="380"/>
            <ac:spMk id="27" creationId="{AD6253C2-F19C-668A-EAC0-8B9770462E75}"/>
          </ac:spMkLst>
        </pc:spChg>
        <pc:spChg chg="add mod">
          <ac:chgData name="Peter M Jones" userId="d159bd93-6825-45b6-aa35-4ad020ac4d97" providerId="ADAL" clId="{A01F8442-A875-4CBE-84F6-432A601F60E7}" dt="2024-08-14T15:08:11.533" v="8676" actId="20577"/>
          <ac:spMkLst>
            <pc:docMk/>
            <pc:sldMk cId="98992963" sldId="380"/>
            <ac:spMk id="28" creationId="{927EE0C6-7335-7D80-FEBF-0079C855242B}"/>
          </ac:spMkLst>
        </pc:spChg>
      </pc:sldChg>
      <pc:sldChg chg="modSp add mod modNotesTx">
        <pc:chgData name="Peter M Jones" userId="d159bd93-6825-45b6-aa35-4ad020ac4d97" providerId="ADAL" clId="{A01F8442-A875-4CBE-84F6-432A601F60E7}" dt="2024-08-16T08:37:45.002" v="9235" actId="20577"/>
        <pc:sldMkLst>
          <pc:docMk/>
          <pc:sldMk cId="4266817583" sldId="380"/>
        </pc:sldMkLst>
        <pc:spChg chg="mod">
          <ac:chgData name="Peter M Jones" userId="d159bd93-6825-45b6-aa35-4ad020ac4d97" providerId="ADAL" clId="{A01F8442-A875-4CBE-84F6-432A601F60E7}" dt="2024-08-16T08:35:49.108" v="9089" actId="20577"/>
          <ac:spMkLst>
            <pc:docMk/>
            <pc:sldMk cId="4266817583" sldId="380"/>
            <ac:spMk id="4" creationId="{D6731186-F8E6-29FD-94DF-54BEBD0B1DE0}"/>
          </ac:spMkLst>
        </pc:spChg>
        <pc:spChg chg="mod">
          <ac:chgData name="Peter M Jones" userId="d159bd93-6825-45b6-aa35-4ad020ac4d97" providerId="ADAL" clId="{A01F8442-A875-4CBE-84F6-432A601F60E7}" dt="2024-08-16T08:36:58.665" v="9231" actId="14100"/>
          <ac:spMkLst>
            <pc:docMk/>
            <pc:sldMk cId="4266817583" sldId="380"/>
            <ac:spMk id="5" creationId="{43A38A6E-079A-BB51-C524-A916FCEB11C9}"/>
          </ac:spMkLst>
        </pc:spChg>
      </pc:sldChg>
      <pc:sldChg chg="addSp delSp modSp add mod modAnim">
        <pc:chgData name="Peter M Jones" userId="d159bd93-6825-45b6-aa35-4ad020ac4d97" providerId="ADAL" clId="{A01F8442-A875-4CBE-84F6-432A601F60E7}" dt="2024-08-16T08:45:06.081" v="9598"/>
        <pc:sldMkLst>
          <pc:docMk/>
          <pc:sldMk cId="3263110258" sldId="381"/>
        </pc:sldMkLst>
        <pc:spChg chg="del">
          <ac:chgData name="Peter M Jones" userId="d159bd93-6825-45b6-aa35-4ad020ac4d97" providerId="ADAL" clId="{A01F8442-A875-4CBE-84F6-432A601F60E7}" dt="2024-08-16T08:44:18.393" v="9570" actId="478"/>
          <ac:spMkLst>
            <pc:docMk/>
            <pc:sldMk cId="3263110258" sldId="381"/>
            <ac:spMk id="2" creationId="{4D96F44A-EEB4-6B4D-F6A1-1C9FB3F5FF33}"/>
          </ac:spMkLst>
        </pc:spChg>
        <pc:spChg chg="del mod">
          <ac:chgData name="Peter M Jones" userId="d159bd93-6825-45b6-aa35-4ad020ac4d97" providerId="ADAL" clId="{A01F8442-A875-4CBE-84F6-432A601F60E7}" dt="2024-08-16T08:42:42.066" v="9511" actId="478"/>
          <ac:spMkLst>
            <pc:docMk/>
            <pc:sldMk cId="3263110258" sldId="381"/>
            <ac:spMk id="3" creationId="{6A3ED1F8-E1D0-A3CB-561B-85098C8B97E8}"/>
          </ac:spMkLst>
        </pc:spChg>
        <pc:spChg chg="mod">
          <ac:chgData name="Peter M Jones" userId="d159bd93-6825-45b6-aa35-4ad020ac4d97" providerId="ADAL" clId="{A01F8442-A875-4CBE-84F6-432A601F60E7}" dt="2024-08-16T08:45:01.333" v="9597" actId="20577"/>
          <ac:spMkLst>
            <pc:docMk/>
            <pc:sldMk cId="3263110258" sldId="381"/>
            <ac:spMk id="4" creationId="{1B68AC47-34D7-4339-5B6D-3D920209D7F3}"/>
          </ac:spMkLst>
        </pc:spChg>
        <pc:spChg chg="del">
          <ac:chgData name="Peter M Jones" userId="d159bd93-6825-45b6-aa35-4ad020ac4d97" providerId="ADAL" clId="{A01F8442-A875-4CBE-84F6-432A601F60E7}" dt="2024-08-16T08:44:06.451" v="9561" actId="478"/>
          <ac:spMkLst>
            <pc:docMk/>
            <pc:sldMk cId="3263110258" sldId="381"/>
            <ac:spMk id="5" creationId="{72DE8207-79C1-03BA-9BBE-C6E222770F5E}"/>
          </ac:spMkLst>
        </pc:spChg>
        <pc:spChg chg="del">
          <ac:chgData name="Peter M Jones" userId="d159bd93-6825-45b6-aa35-4ad020ac4d97" providerId="ADAL" clId="{A01F8442-A875-4CBE-84F6-432A601F60E7}" dt="2024-08-16T08:44:07.438" v="9562" actId="478"/>
          <ac:spMkLst>
            <pc:docMk/>
            <pc:sldMk cId="3263110258" sldId="381"/>
            <ac:spMk id="6" creationId="{623714BB-94FE-8C10-83B3-7D333ED27098}"/>
          </ac:spMkLst>
        </pc:spChg>
        <pc:spChg chg="del">
          <ac:chgData name="Peter M Jones" userId="d159bd93-6825-45b6-aa35-4ad020ac4d97" providerId="ADAL" clId="{A01F8442-A875-4CBE-84F6-432A601F60E7}" dt="2024-08-16T08:44:17.287" v="9569" actId="478"/>
          <ac:spMkLst>
            <pc:docMk/>
            <pc:sldMk cId="3263110258" sldId="381"/>
            <ac:spMk id="7" creationId="{C02B6C18-E4BB-DE0C-DEC1-816225BA8EFE}"/>
          </ac:spMkLst>
        </pc:spChg>
        <pc:spChg chg="del">
          <ac:chgData name="Peter M Jones" userId="d159bd93-6825-45b6-aa35-4ad020ac4d97" providerId="ADAL" clId="{A01F8442-A875-4CBE-84F6-432A601F60E7}" dt="2024-08-16T08:44:23.609" v="9573" actId="478"/>
          <ac:spMkLst>
            <pc:docMk/>
            <pc:sldMk cId="3263110258" sldId="381"/>
            <ac:spMk id="8" creationId="{B9D114C1-699C-EF7A-3EB8-39C76B942B22}"/>
          </ac:spMkLst>
        </pc:spChg>
        <pc:spChg chg="del">
          <ac:chgData name="Peter M Jones" userId="d159bd93-6825-45b6-aa35-4ad020ac4d97" providerId="ADAL" clId="{A01F8442-A875-4CBE-84F6-432A601F60E7}" dt="2024-08-16T08:44:11.244" v="9564" actId="478"/>
          <ac:spMkLst>
            <pc:docMk/>
            <pc:sldMk cId="3263110258" sldId="381"/>
            <ac:spMk id="9" creationId="{2C32B4F9-A772-BB52-49F6-31BA6DF14735}"/>
          </ac:spMkLst>
        </pc:spChg>
        <pc:spChg chg="del mod">
          <ac:chgData name="Peter M Jones" userId="d159bd93-6825-45b6-aa35-4ad020ac4d97" providerId="ADAL" clId="{A01F8442-A875-4CBE-84F6-432A601F60E7}" dt="2024-08-16T08:42:39.626" v="9510" actId="478"/>
          <ac:spMkLst>
            <pc:docMk/>
            <pc:sldMk cId="3263110258" sldId="381"/>
            <ac:spMk id="10" creationId="{7B4F037E-3177-5748-06EA-E09406F731D8}"/>
          </ac:spMkLst>
        </pc:spChg>
        <pc:spChg chg="del">
          <ac:chgData name="Peter M Jones" userId="d159bd93-6825-45b6-aa35-4ad020ac4d97" providerId="ADAL" clId="{A01F8442-A875-4CBE-84F6-432A601F60E7}" dt="2024-08-16T08:44:01.375" v="9557" actId="478"/>
          <ac:spMkLst>
            <pc:docMk/>
            <pc:sldMk cId="3263110258" sldId="381"/>
            <ac:spMk id="11" creationId="{6D4AAB7E-E7AE-EA8C-20A8-FD3EE996D04D}"/>
          </ac:spMkLst>
        </pc:spChg>
        <pc:spChg chg="del">
          <ac:chgData name="Peter M Jones" userId="d159bd93-6825-45b6-aa35-4ad020ac4d97" providerId="ADAL" clId="{A01F8442-A875-4CBE-84F6-432A601F60E7}" dt="2024-08-16T08:44:16.099" v="9568" actId="478"/>
          <ac:spMkLst>
            <pc:docMk/>
            <pc:sldMk cId="3263110258" sldId="381"/>
            <ac:spMk id="12" creationId="{8BEA332A-E67C-78EB-FDC7-D077B2AC167E}"/>
          </ac:spMkLst>
        </pc:spChg>
        <pc:spChg chg="del">
          <ac:chgData name="Peter M Jones" userId="d159bd93-6825-45b6-aa35-4ad020ac4d97" providerId="ADAL" clId="{A01F8442-A875-4CBE-84F6-432A601F60E7}" dt="2024-08-16T08:44:13.047" v="9566" actId="478"/>
          <ac:spMkLst>
            <pc:docMk/>
            <pc:sldMk cId="3263110258" sldId="381"/>
            <ac:spMk id="13" creationId="{359C0E49-03DE-F997-DB5D-4F4EEE1BD26F}"/>
          </ac:spMkLst>
        </pc:spChg>
        <pc:spChg chg="del">
          <ac:chgData name="Peter M Jones" userId="d159bd93-6825-45b6-aa35-4ad020ac4d97" providerId="ADAL" clId="{A01F8442-A875-4CBE-84F6-432A601F60E7}" dt="2024-08-16T08:44:02.447" v="9558" actId="478"/>
          <ac:spMkLst>
            <pc:docMk/>
            <pc:sldMk cId="3263110258" sldId="381"/>
            <ac:spMk id="14" creationId="{4A6A4E0E-E1EC-7EB3-241D-0DA916DC3C4A}"/>
          </ac:spMkLst>
        </pc:spChg>
        <pc:spChg chg="del">
          <ac:chgData name="Peter M Jones" userId="d159bd93-6825-45b6-aa35-4ad020ac4d97" providerId="ADAL" clId="{A01F8442-A875-4CBE-84F6-432A601F60E7}" dt="2024-08-16T08:44:05.419" v="9560" actId="478"/>
          <ac:spMkLst>
            <pc:docMk/>
            <pc:sldMk cId="3263110258" sldId="381"/>
            <ac:spMk id="15" creationId="{79784CC0-21D1-D2BE-F1A1-9E0BA21E9AA4}"/>
          </ac:spMkLst>
        </pc:spChg>
        <pc:spChg chg="del">
          <ac:chgData name="Peter M Jones" userId="d159bd93-6825-45b6-aa35-4ad020ac4d97" providerId="ADAL" clId="{A01F8442-A875-4CBE-84F6-432A601F60E7}" dt="2024-08-16T08:44:21.137" v="9572" actId="478"/>
          <ac:spMkLst>
            <pc:docMk/>
            <pc:sldMk cId="3263110258" sldId="381"/>
            <ac:spMk id="16" creationId="{2AD342FE-3671-DE63-9D50-BAC912ED196E}"/>
          </ac:spMkLst>
        </pc:spChg>
        <pc:spChg chg="del">
          <ac:chgData name="Peter M Jones" userId="d159bd93-6825-45b6-aa35-4ad020ac4d97" providerId="ADAL" clId="{A01F8442-A875-4CBE-84F6-432A601F60E7}" dt="2024-08-16T08:44:27.095" v="9575" actId="478"/>
          <ac:spMkLst>
            <pc:docMk/>
            <pc:sldMk cId="3263110258" sldId="381"/>
            <ac:spMk id="17" creationId="{A6A2A5F3-2B37-AB96-DF1F-919A301401AF}"/>
          </ac:spMkLst>
        </pc:spChg>
        <pc:spChg chg="del">
          <ac:chgData name="Peter M Jones" userId="d159bd93-6825-45b6-aa35-4ad020ac4d97" providerId="ADAL" clId="{A01F8442-A875-4CBE-84F6-432A601F60E7}" dt="2024-08-16T08:44:25.132" v="9574" actId="478"/>
          <ac:spMkLst>
            <pc:docMk/>
            <pc:sldMk cId="3263110258" sldId="381"/>
            <ac:spMk id="18" creationId="{92A0721D-20D6-CC0F-495A-5CE716B57F92}"/>
          </ac:spMkLst>
        </pc:spChg>
        <pc:spChg chg="del">
          <ac:chgData name="Peter M Jones" userId="d159bd93-6825-45b6-aa35-4ad020ac4d97" providerId="ADAL" clId="{A01F8442-A875-4CBE-84F6-432A601F60E7}" dt="2024-08-16T08:44:14.364" v="9567" actId="478"/>
          <ac:spMkLst>
            <pc:docMk/>
            <pc:sldMk cId="3263110258" sldId="381"/>
            <ac:spMk id="19" creationId="{418EA01E-520C-1A75-7C17-BCFFBAE57A07}"/>
          </ac:spMkLst>
        </pc:spChg>
        <pc:spChg chg="del">
          <ac:chgData name="Peter M Jones" userId="d159bd93-6825-45b6-aa35-4ad020ac4d97" providerId="ADAL" clId="{A01F8442-A875-4CBE-84F6-432A601F60E7}" dt="2024-08-16T08:43:59.508" v="9556" actId="478"/>
          <ac:spMkLst>
            <pc:docMk/>
            <pc:sldMk cId="3263110258" sldId="381"/>
            <ac:spMk id="20" creationId="{9DC5B1CB-32E0-2026-9C44-12982187D721}"/>
          </ac:spMkLst>
        </pc:spChg>
        <pc:spChg chg="del">
          <ac:chgData name="Peter M Jones" userId="d159bd93-6825-45b6-aa35-4ad020ac4d97" providerId="ADAL" clId="{A01F8442-A875-4CBE-84F6-432A601F60E7}" dt="2024-08-16T08:44:04.181" v="9559" actId="478"/>
          <ac:spMkLst>
            <pc:docMk/>
            <pc:sldMk cId="3263110258" sldId="381"/>
            <ac:spMk id="21" creationId="{AECA6CF9-6A99-ABBB-5660-F014B3D987B4}"/>
          </ac:spMkLst>
        </pc:spChg>
        <pc:spChg chg="del">
          <ac:chgData name="Peter M Jones" userId="d159bd93-6825-45b6-aa35-4ad020ac4d97" providerId="ADAL" clId="{A01F8442-A875-4CBE-84F6-432A601F60E7}" dt="2024-08-16T08:44:28.243" v="9576" actId="478"/>
          <ac:spMkLst>
            <pc:docMk/>
            <pc:sldMk cId="3263110258" sldId="381"/>
            <ac:spMk id="22" creationId="{B3DB179B-A7EA-5EF7-5811-34DE09DABCE0}"/>
          </ac:spMkLst>
        </pc:spChg>
        <pc:spChg chg="del">
          <ac:chgData name="Peter M Jones" userId="d159bd93-6825-45b6-aa35-4ad020ac4d97" providerId="ADAL" clId="{A01F8442-A875-4CBE-84F6-432A601F60E7}" dt="2024-08-16T08:44:08.657" v="9563" actId="478"/>
          <ac:spMkLst>
            <pc:docMk/>
            <pc:sldMk cId="3263110258" sldId="381"/>
            <ac:spMk id="23" creationId="{C4432938-D4FD-DC3D-726A-4EC157E1C7DC}"/>
          </ac:spMkLst>
        </pc:spChg>
        <pc:spChg chg="del">
          <ac:chgData name="Peter M Jones" userId="d159bd93-6825-45b6-aa35-4ad020ac4d97" providerId="ADAL" clId="{A01F8442-A875-4CBE-84F6-432A601F60E7}" dt="2024-08-16T08:44:12.265" v="9565" actId="478"/>
          <ac:spMkLst>
            <pc:docMk/>
            <pc:sldMk cId="3263110258" sldId="381"/>
            <ac:spMk id="24" creationId="{76DB5DB9-19A4-436F-1CE5-8EDBE5FDC08C}"/>
          </ac:spMkLst>
        </pc:spChg>
        <pc:spChg chg="del">
          <ac:chgData name="Peter M Jones" userId="d159bd93-6825-45b6-aa35-4ad020ac4d97" providerId="ADAL" clId="{A01F8442-A875-4CBE-84F6-432A601F60E7}" dt="2024-08-16T08:44:19.388" v="9571" actId="478"/>
          <ac:spMkLst>
            <pc:docMk/>
            <pc:sldMk cId="3263110258" sldId="381"/>
            <ac:spMk id="25" creationId="{C34F7D3F-75B5-1871-A4E5-BC4C89CE8235}"/>
          </ac:spMkLst>
        </pc:spChg>
        <pc:spChg chg="del mod">
          <ac:chgData name="Peter M Jones" userId="d159bd93-6825-45b6-aa35-4ad020ac4d97" providerId="ADAL" clId="{A01F8442-A875-4CBE-84F6-432A601F60E7}" dt="2024-08-16T08:42:10.545" v="9502"/>
          <ac:spMkLst>
            <pc:docMk/>
            <pc:sldMk cId="3263110258" sldId="381"/>
            <ac:spMk id="26" creationId="{4DA604A3-F75D-C898-FEE2-633A96E7D884}"/>
          </ac:spMkLst>
        </pc:spChg>
        <pc:cxnChg chg="add mod">
          <ac:chgData name="Peter M Jones" userId="d159bd93-6825-45b6-aa35-4ad020ac4d97" providerId="ADAL" clId="{A01F8442-A875-4CBE-84F6-432A601F60E7}" dt="2024-08-16T08:42:49.057" v="9513" actId="14861"/>
          <ac:cxnSpMkLst>
            <pc:docMk/>
            <pc:sldMk cId="3263110258" sldId="381"/>
            <ac:cxnSpMk id="28" creationId="{34DB25B3-02DD-C075-6FE1-ED3A7A724A2A}"/>
          </ac:cxnSpMkLst>
        </pc:cxnChg>
        <pc:cxnChg chg="add mod">
          <ac:chgData name="Peter M Jones" userId="d159bd93-6825-45b6-aa35-4ad020ac4d97" providerId="ADAL" clId="{A01F8442-A875-4CBE-84F6-432A601F60E7}" dt="2024-08-16T08:42:56.029" v="9515" actId="1076"/>
          <ac:cxnSpMkLst>
            <pc:docMk/>
            <pc:sldMk cId="3263110258" sldId="381"/>
            <ac:cxnSpMk id="30" creationId="{9ED47BA2-8746-9DC9-50C1-51DDD13FE513}"/>
          </ac:cxnSpMkLst>
        </pc:cxnChg>
        <pc:cxnChg chg="add mod">
          <ac:chgData name="Peter M Jones" userId="d159bd93-6825-45b6-aa35-4ad020ac4d97" providerId="ADAL" clId="{A01F8442-A875-4CBE-84F6-432A601F60E7}" dt="2024-08-16T08:42:58.971" v="9517" actId="1076"/>
          <ac:cxnSpMkLst>
            <pc:docMk/>
            <pc:sldMk cId="3263110258" sldId="381"/>
            <ac:cxnSpMk id="31" creationId="{FC69494F-0395-5187-337F-B7E132B4EAA9}"/>
          </ac:cxnSpMkLst>
        </pc:cxnChg>
        <pc:cxnChg chg="add mod">
          <ac:chgData name="Peter M Jones" userId="d159bd93-6825-45b6-aa35-4ad020ac4d97" providerId="ADAL" clId="{A01F8442-A875-4CBE-84F6-432A601F60E7}" dt="2024-08-16T08:43:02.930" v="9519" actId="1076"/>
          <ac:cxnSpMkLst>
            <pc:docMk/>
            <pc:sldMk cId="3263110258" sldId="381"/>
            <ac:cxnSpMk id="32" creationId="{E6482CBF-11F3-E6EA-3ED5-5510A4AC9069}"/>
          </ac:cxnSpMkLst>
        </pc:cxnChg>
        <pc:cxnChg chg="add mod">
          <ac:chgData name="Peter M Jones" userId="d159bd93-6825-45b6-aa35-4ad020ac4d97" providerId="ADAL" clId="{A01F8442-A875-4CBE-84F6-432A601F60E7}" dt="2024-08-16T08:43:06.206" v="9521" actId="1076"/>
          <ac:cxnSpMkLst>
            <pc:docMk/>
            <pc:sldMk cId="3263110258" sldId="381"/>
            <ac:cxnSpMk id="33" creationId="{96731979-FD2D-DC43-4928-FE86A356110C}"/>
          </ac:cxnSpMkLst>
        </pc:cxnChg>
        <pc:cxnChg chg="add mod">
          <ac:chgData name="Peter M Jones" userId="d159bd93-6825-45b6-aa35-4ad020ac4d97" providerId="ADAL" clId="{A01F8442-A875-4CBE-84F6-432A601F60E7}" dt="2024-08-16T08:43:08.729" v="9523" actId="1076"/>
          <ac:cxnSpMkLst>
            <pc:docMk/>
            <pc:sldMk cId="3263110258" sldId="381"/>
            <ac:cxnSpMk id="34" creationId="{97BA1D1F-44A9-ABB5-758E-01223F52649F}"/>
          </ac:cxnSpMkLst>
        </pc:cxnChg>
        <pc:cxnChg chg="add mod">
          <ac:chgData name="Peter M Jones" userId="d159bd93-6825-45b6-aa35-4ad020ac4d97" providerId="ADAL" clId="{A01F8442-A875-4CBE-84F6-432A601F60E7}" dt="2024-08-16T08:43:11.267" v="9525" actId="1076"/>
          <ac:cxnSpMkLst>
            <pc:docMk/>
            <pc:sldMk cId="3263110258" sldId="381"/>
            <ac:cxnSpMk id="35" creationId="{EB42250F-1CAF-2684-E719-39BE0D28205D}"/>
          </ac:cxnSpMkLst>
        </pc:cxnChg>
        <pc:cxnChg chg="add mod">
          <ac:chgData name="Peter M Jones" userId="d159bd93-6825-45b6-aa35-4ad020ac4d97" providerId="ADAL" clId="{A01F8442-A875-4CBE-84F6-432A601F60E7}" dt="2024-08-16T08:43:14.473" v="9527" actId="1076"/>
          <ac:cxnSpMkLst>
            <pc:docMk/>
            <pc:sldMk cId="3263110258" sldId="381"/>
            <ac:cxnSpMk id="36" creationId="{070066DC-D5D7-96C4-3D7D-36B3B82A4AF4}"/>
          </ac:cxnSpMkLst>
        </pc:cxnChg>
        <pc:cxnChg chg="add mod">
          <ac:chgData name="Peter M Jones" userId="d159bd93-6825-45b6-aa35-4ad020ac4d97" providerId="ADAL" clId="{A01F8442-A875-4CBE-84F6-432A601F60E7}" dt="2024-08-16T08:44:48.169" v="9581" actId="1076"/>
          <ac:cxnSpMkLst>
            <pc:docMk/>
            <pc:sldMk cId="3263110258" sldId="381"/>
            <ac:cxnSpMk id="37" creationId="{BC9276AA-49A7-7A94-BB47-E384D4068CFC}"/>
          </ac:cxnSpMkLst>
        </pc:cxnChg>
        <pc:cxnChg chg="add mod">
          <ac:chgData name="Peter M Jones" userId="d159bd93-6825-45b6-aa35-4ad020ac4d97" providerId="ADAL" clId="{A01F8442-A875-4CBE-84F6-432A601F60E7}" dt="2024-08-16T08:43:19.699" v="9531" actId="1076"/>
          <ac:cxnSpMkLst>
            <pc:docMk/>
            <pc:sldMk cId="3263110258" sldId="381"/>
            <ac:cxnSpMk id="38" creationId="{605C95CA-FAFB-23DA-5D61-21007BB12693}"/>
          </ac:cxnSpMkLst>
        </pc:cxnChg>
        <pc:cxnChg chg="add mod">
          <ac:chgData name="Peter M Jones" userId="d159bd93-6825-45b6-aa35-4ad020ac4d97" providerId="ADAL" clId="{A01F8442-A875-4CBE-84F6-432A601F60E7}" dt="2024-08-16T08:43:23.474" v="9533" actId="1076"/>
          <ac:cxnSpMkLst>
            <pc:docMk/>
            <pc:sldMk cId="3263110258" sldId="381"/>
            <ac:cxnSpMk id="39" creationId="{11BADB98-CE97-3374-0CFB-C7988A99D71C}"/>
          </ac:cxnSpMkLst>
        </pc:cxnChg>
        <pc:cxnChg chg="add mod">
          <ac:chgData name="Peter M Jones" userId="d159bd93-6825-45b6-aa35-4ad020ac4d97" providerId="ADAL" clId="{A01F8442-A875-4CBE-84F6-432A601F60E7}" dt="2024-08-16T08:43:27.036" v="9535" actId="1076"/>
          <ac:cxnSpMkLst>
            <pc:docMk/>
            <pc:sldMk cId="3263110258" sldId="381"/>
            <ac:cxnSpMk id="40" creationId="{E5963CB9-63B3-2F23-A0A5-65BDA70D70F4}"/>
          </ac:cxnSpMkLst>
        </pc:cxnChg>
        <pc:cxnChg chg="add mod">
          <ac:chgData name="Peter M Jones" userId="d159bd93-6825-45b6-aa35-4ad020ac4d97" providerId="ADAL" clId="{A01F8442-A875-4CBE-84F6-432A601F60E7}" dt="2024-08-16T08:43:30.674" v="9537" actId="1076"/>
          <ac:cxnSpMkLst>
            <pc:docMk/>
            <pc:sldMk cId="3263110258" sldId="381"/>
            <ac:cxnSpMk id="41" creationId="{3E8B4094-4D0D-C7D4-61D1-5E0F08D731BF}"/>
          </ac:cxnSpMkLst>
        </pc:cxnChg>
        <pc:cxnChg chg="add mod">
          <ac:chgData name="Peter M Jones" userId="d159bd93-6825-45b6-aa35-4ad020ac4d97" providerId="ADAL" clId="{A01F8442-A875-4CBE-84F6-432A601F60E7}" dt="2024-08-16T08:43:33.265" v="9539" actId="1076"/>
          <ac:cxnSpMkLst>
            <pc:docMk/>
            <pc:sldMk cId="3263110258" sldId="381"/>
            <ac:cxnSpMk id="42" creationId="{8A3449C9-3710-E27A-51B6-656781139FFD}"/>
          </ac:cxnSpMkLst>
        </pc:cxnChg>
        <pc:cxnChg chg="add mod">
          <ac:chgData name="Peter M Jones" userId="d159bd93-6825-45b6-aa35-4ad020ac4d97" providerId="ADAL" clId="{A01F8442-A875-4CBE-84F6-432A601F60E7}" dt="2024-08-16T08:43:37.174" v="9541" actId="1076"/>
          <ac:cxnSpMkLst>
            <pc:docMk/>
            <pc:sldMk cId="3263110258" sldId="381"/>
            <ac:cxnSpMk id="43" creationId="{61B17586-7FAE-78DD-3D98-09AD185C5AB2}"/>
          </ac:cxnSpMkLst>
        </pc:cxnChg>
        <pc:cxnChg chg="add mod">
          <ac:chgData name="Peter M Jones" userId="d159bd93-6825-45b6-aa35-4ad020ac4d97" providerId="ADAL" clId="{A01F8442-A875-4CBE-84F6-432A601F60E7}" dt="2024-08-16T08:43:39.981" v="9543" actId="1076"/>
          <ac:cxnSpMkLst>
            <pc:docMk/>
            <pc:sldMk cId="3263110258" sldId="381"/>
            <ac:cxnSpMk id="44" creationId="{E1895FB9-6920-F67A-BBD7-AA059BE7BDCD}"/>
          </ac:cxnSpMkLst>
        </pc:cxnChg>
        <pc:cxnChg chg="add mod">
          <ac:chgData name="Peter M Jones" userId="d159bd93-6825-45b6-aa35-4ad020ac4d97" providerId="ADAL" clId="{A01F8442-A875-4CBE-84F6-432A601F60E7}" dt="2024-08-16T08:43:42.803" v="9545" actId="1076"/>
          <ac:cxnSpMkLst>
            <pc:docMk/>
            <pc:sldMk cId="3263110258" sldId="381"/>
            <ac:cxnSpMk id="45" creationId="{6F7ABFC7-1CF1-9AC6-C832-265841B30A82}"/>
          </ac:cxnSpMkLst>
        </pc:cxnChg>
        <pc:cxnChg chg="add mod">
          <ac:chgData name="Peter M Jones" userId="d159bd93-6825-45b6-aa35-4ad020ac4d97" providerId="ADAL" clId="{A01F8442-A875-4CBE-84F6-432A601F60E7}" dt="2024-08-16T08:43:45.455" v="9547" actId="1076"/>
          <ac:cxnSpMkLst>
            <pc:docMk/>
            <pc:sldMk cId="3263110258" sldId="381"/>
            <ac:cxnSpMk id="46" creationId="{E511D5B2-4300-8606-7C85-C13359366DF2}"/>
          </ac:cxnSpMkLst>
        </pc:cxnChg>
        <pc:cxnChg chg="add mod">
          <ac:chgData name="Peter M Jones" userId="d159bd93-6825-45b6-aa35-4ad020ac4d97" providerId="ADAL" clId="{A01F8442-A875-4CBE-84F6-432A601F60E7}" dt="2024-08-16T08:43:48.865" v="9549" actId="1076"/>
          <ac:cxnSpMkLst>
            <pc:docMk/>
            <pc:sldMk cId="3263110258" sldId="381"/>
            <ac:cxnSpMk id="47" creationId="{ED5C1D1E-20AB-2743-71BB-77BEC4ACE645}"/>
          </ac:cxnSpMkLst>
        </pc:cxnChg>
        <pc:cxnChg chg="add mod">
          <ac:chgData name="Peter M Jones" userId="d159bd93-6825-45b6-aa35-4ad020ac4d97" providerId="ADAL" clId="{A01F8442-A875-4CBE-84F6-432A601F60E7}" dt="2024-08-16T08:43:52.168" v="9551" actId="1076"/>
          <ac:cxnSpMkLst>
            <pc:docMk/>
            <pc:sldMk cId="3263110258" sldId="381"/>
            <ac:cxnSpMk id="48" creationId="{BB271E8E-14C4-4414-F7E0-578CC63D0614}"/>
          </ac:cxnSpMkLst>
        </pc:cxnChg>
        <pc:cxnChg chg="add mod">
          <ac:chgData name="Peter M Jones" userId="d159bd93-6825-45b6-aa35-4ad020ac4d97" providerId="ADAL" clId="{A01F8442-A875-4CBE-84F6-432A601F60E7}" dt="2024-08-16T08:44:49.792" v="9582" actId="1076"/>
          <ac:cxnSpMkLst>
            <pc:docMk/>
            <pc:sldMk cId="3263110258" sldId="381"/>
            <ac:cxnSpMk id="49" creationId="{5B01344A-EE03-C529-9E96-ACB5054E0CFD}"/>
          </ac:cxnSpMkLst>
        </pc:cxnChg>
        <pc:cxnChg chg="add mod">
          <ac:chgData name="Peter M Jones" userId="d159bd93-6825-45b6-aa35-4ad020ac4d97" providerId="ADAL" clId="{A01F8442-A875-4CBE-84F6-432A601F60E7}" dt="2024-08-16T08:43:56.850" v="9555" actId="1076"/>
          <ac:cxnSpMkLst>
            <pc:docMk/>
            <pc:sldMk cId="3263110258" sldId="381"/>
            <ac:cxnSpMk id="50" creationId="{5D48B248-F8FF-C60F-7964-7CE4E15334C6}"/>
          </ac:cxnSpMkLst>
        </pc:cxnChg>
      </pc:sldChg>
      <pc:sldChg chg="addSp delSp modSp add mod modAnim">
        <pc:chgData name="Peter M Jones" userId="d159bd93-6825-45b6-aa35-4ad020ac4d97" providerId="ADAL" clId="{A01F8442-A875-4CBE-84F6-432A601F60E7}" dt="2024-08-16T10:38:47.180" v="12026"/>
        <pc:sldMkLst>
          <pc:docMk/>
          <pc:sldMk cId="4113507812" sldId="382"/>
        </pc:sldMkLst>
        <pc:spChg chg="add del mod">
          <ac:chgData name="Peter M Jones" userId="d159bd93-6825-45b6-aa35-4ad020ac4d97" providerId="ADAL" clId="{A01F8442-A875-4CBE-84F6-432A601F60E7}" dt="2024-08-16T08:48:58.228" v="9614" actId="478"/>
          <ac:spMkLst>
            <pc:docMk/>
            <pc:sldMk cId="4113507812" sldId="382"/>
            <ac:spMk id="2" creationId="{3B005940-4700-BBCB-1B4D-0F14419DC827}"/>
          </ac:spMkLst>
        </pc:spChg>
        <pc:spChg chg="add mod">
          <ac:chgData name="Peter M Jones" userId="d159bd93-6825-45b6-aa35-4ad020ac4d97" providerId="ADAL" clId="{A01F8442-A875-4CBE-84F6-432A601F60E7}" dt="2024-08-16T08:56:36.831" v="9768" actId="1076"/>
          <ac:spMkLst>
            <pc:docMk/>
            <pc:sldMk cId="4113507812" sldId="382"/>
            <ac:spMk id="3" creationId="{6B0EA27D-0696-07C6-0BA8-D16497EBC907}"/>
          </ac:spMkLst>
        </pc:spChg>
        <pc:spChg chg="del">
          <ac:chgData name="Peter M Jones" userId="d159bd93-6825-45b6-aa35-4ad020ac4d97" providerId="ADAL" clId="{A01F8442-A875-4CBE-84F6-432A601F60E7}" dt="2024-08-16T08:49:01.803" v="9618" actId="478"/>
          <ac:spMkLst>
            <pc:docMk/>
            <pc:sldMk cId="4113507812" sldId="382"/>
            <ac:spMk id="5" creationId="{9670D688-FCD4-CDDE-5B45-C0FF3F16D1FC}"/>
          </ac:spMkLst>
        </pc:spChg>
        <pc:spChg chg="mod">
          <ac:chgData name="Peter M Jones" userId="d159bd93-6825-45b6-aa35-4ad020ac4d97" providerId="ADAL" clId="{A01F8442-A875-4CBE-84F6-432A601F60E7}" dt="2024-08-16T08:56:45.521" v="9773" actId="1076"/>
          <ac:spMkLst>
            <pc:docMk/>
            <pc:sldMk cId="4113507812" sldId="382"/>
            <ac:spMk id="7" creationId="{0ABA3051-4D28-693D-4D84-170BD0B904C8}"/>
          </ac:spMkLst>
        </pc:spChg>
        <pc:spChg chg="mod">
          <ac:chgData name="Peter M Jones" userId="d159bd93-6825-45b6-aa35-4ad020ac4d97" providerId="ADAL" clId="{A01F8442-A875-4CBE-84F6-432A601F60E7}" dt="2024-08-16T08:56:50.263" v="9776" actId="1076"/>
          <ac:spMkLst>
            <pc:docMk/>
            <pc:sldMk cId="4113507812" sldId="382"/>
            <ac:spMk id="8" creationId="{BFDFC937-89BE-3BA8-F7DD-864D8E396528}"/>
          </ac:spMkLst>
        </pc:spChg>
        <pc:spChg chg="del">
          <ac:chgData name="Peter M Jones" userId="d159bd93-6825-45b6-aa35-4ad020ac4d97" providerId="ADAL" clId="{A01F8442-A875-4CBE-84F6-432A601F60E7}" dt="2024-08-16T08:49:00.431" v="9617" actId="478"/>
          <ac:spMkLst>
            <pc:docMk/>
            <pc:sldMk cId="4113507812" sldId="382"/>
            <ac:spMk id="9" creationId="{7B7120C2-EC36-5667-EEED-490B0D3ED25D}"/>
          </ac:spMkLst>
        </pc:spChg>
        <pc:spChg chg="del">
          <ac:chgData name="Peter M Jones" userId="d159bd93-6825-45b6-aa35-4ad020ac4d97" providerId="ADAL" clId="{A01F8442-A875-4CBE-84F6-432A601F60E7}" dt="2024-08-16T08:49:02.904" v="9619" actId="478"/>
          <ac:spMkLst>
            <pc:docMk/>
            <pc:sldMk cId="4113507812" sldId="382"/>
            <ac:spMk id="10" creationId="{77E78134-91D8-2BB5-D5E9-E379AB87F1C0}"/>
          </ac:spMkLst>
        </pc:spChg>
        <pc:spChg chg="add del">
          <ac:chgData name="Peter M Jones" userId="d159bd93-6825-45b6-aa35-4ad020ac4d97" providerId="ADAL" clId="{A01F8442-A875-4CBE-84F6-432A601F60E7}" dt="2024-08-16T08:48:54.321" v="9611" actId="478"/>
          <ac:spMkLst>
            <pc:docMk/>
            <pc:sldMk cId="4113507812" sldId="382"/>
            <ac:spMk id="12" creationId="{328161C8-1921-4F7F-209A-5637ACD56B9C}"/>
          </ac:spMkLst>
        </pc:spChg>
        <pc:spChg chg="mod">
          <ac:chgData name="Peter M Jones" userId="d159bd93-6825-45b6-aa35-4ad020ac4d97" providerId="ADAL" clId="{A01F8442-A875-4CBE-84F6-432A601F60E7}" dt="2024-08-16T08:56:27.959" v="9761" actId="1076"/>
          <ac:spMkLst>
            <pc:docMk/>
            <pc:sldMk cId="4113507812" sldId="382"/>
            <ac:spMk id="13" creationId="{23D8C12D-CB40-4BA6-1EAB-F6113DD63418}"/>
          </ac:spMkLst>
        </pc:spChg>
        <pc:spChg chg="mod">
          <ac:chgData name="Peter M Jones" userId="d159bd93-6825-45b6-aa35-4ad020ac4d97" providerId="ADAL" clId="{A01F8442-A875-4CBE-84F6-432A601F60E7}" dt="2024-08-16T08:56:41.744" v="9771" actId="1076"/>
          <ac:spMkLst>
            <pc:docMk/>
            <pc:sldMk cId="4113507812" sldId="382"/>
            <ac:spMk id="14" creationId="{DBE7B563-6CA2-E8AE-055D-860AB66322C8}"/>
          </ac:spMkLst>
        </pc:spChg>
        <pc:spChg chg="mod">
          <ac:chgData name="Peter M Jones" userId="d159bd93-6825-45b6-aa35-4ad020ac4d97" providerId="ADAL" clId="{A01F8442-A875-4CBE-84F6-432A601F60E7}" dt="2024-08-16T08:56:42.745" v="9772" actId="1076"/>
          <ac:spMkLst>
            <pc:docMk/>
            <pc:sldMk cId="4113507812" sldId="382"/>
            <ac:spMk id="15" creationId="{1643B5E5-90DB-8D4A-B126-3BB05F096DDC}"/>
          </ac:spMkLst>
        </pc:spChg>
        <pc:spChg chg="del">
          <ac:chgData name="Peter M Jones" userId="d159bd93-6825-45b6-aa35-4ad020ac4d97" providerId="ADAL" clId="{A01F8442-A875-4CBE-84F6-432A601F60E7}" dt="2024-08-16T08:49:04.439" v="9621" actId="478"/>
          <ac:spMkLst>
            <pc:docMk/>
            <pc:sldMk cId="4113507812" sldId="382"/>
            <ac:spMk id="16" creationId="{03C30A13-A346-E802-59B4-6C9916AB9336}"/>
          </ac:spMkLst>
        </pc:spChg>
        <pc:spChg chg="add del">
          <ac:chgData name="Peter M Jones" userId="d159bd93-6825-45b6-aa35-4ad020ac4d97" providerId="ADAL" clId="{A01F8442-A875-4CBE-84F6-432A601F60E7}" dt="2024-08-16T08:48:54.321" v="9611" actId="478"/>
          <ac:spMkLst>
            <pc:docMk/>
            <pc:sldMk cId="4113507812" sldId="382"/>
            <ac:spMk id="17" creationId="{D28D9BA9-4CA1-51E4-1D41-C94680A57E32}"/>
          </ac:spMkLst>
        </pc:spChg>
        <pc:spChg chg="add del">
          <ac:chgData name="Peter M Jones" userId="d159bd93-6825-45b6-aa35-4ad020ac4d97" providerId="ADAL" clId="{A01F8442-A875-4CBE-84F6-432A601F60E7}" dt="2024-08-16T08:48:54.321" v="9611" actId="478"/>
          <ac:spMkLst>
            <pc:docMk/>
            <pc:sldMk cId="4113507812" sldId="382"/>
            <ac:spMk id="18" creationId="{759CA148-C539-34EC-0F5E-2F4FBE333D82}"/>
          </ac:spMkLst>
        </pc:spChg>
        <pc:spChg chg="del">
          <ac:chgData name="Peter M Jones" userId="d159bd93-6825-45b6-aa35-4ad020ac4d97" providerId="ADAL" clId="{A01F8442-A875-4CBE-84F6-432A601F60E7}" dt="2024-08-16T08:48:59.915" v="9616" actId="478"/>
          <ac:spMkLst>
            <pc:docMk/>
            <pc:sldMk cId="4113507812" sldId="382"/>
            <ac:spMk id="19" creationId="{455EFCD0-2263-1080-9162-8648603B7753}"/>
          </ac:spMkLst>
        </pc:spChg>
        <pc:spChg chg="mod">
          <ac:chgData name="Peter M Jones" userId="d159bd93-6825-45b6-aa35-4ad020ac4d97" providerId="ADAL" clId="{A01F8442-A875-4CBE-84F6-432A601F60E7}" dt="2024-08-16T08:56:31.916" v="9764" actId="1076"/>
          <ac:spMkLst>
            <pc:docMk/>
            <pc:sldMk cId="4113507812" sldId="382"/>
            <ac:spMk id="20" creationId="{EDF108D5-9DBE-1971-0CC9-17E6FF660220}"/>
          </ac:spMkLst>
        </pc:spChg>
        <pc:spChg chg="del">
          <ac:chgData name="Peter M Jones" userId="d159bd93-6825-45b6-aa35-4ad020ac4d97" providerId="ADAL" clId="{A01F8442-A875-4CBE-84F6-432A601F60E7}" dt="2024-08-16T08:49:03.885" v="9620" actId="478"/>
          <ac:spMkLst>
            <pc:docMk/>
            <pc:sldMk cId="4113507812" sldId="382"/>
            <ac:spMk id="21" creationId="{6562E7D3-A1B6-BD10-6BA9-DBC96FEBA963}"/>
          </ac:spMkLst>
        </pc:spChg>
        <pc:spChg chg="add del">
          <ac:chgData name="Peter M Jones" userId="d159bd93-6825-45b6-aa35-4ad020ac4d97" providerId="ADAL" clId="{A01F8442-A875-4CBE-84F6-432A601F60E7}" dt="2024-08-16T08:48:54.321" v="9611" actId="478"/>
          <ac:spMkLst>
            <pc:docMk/>
            <pc:sldMk cId="4113507812" sldId="382"/>
            <ac:spMk id="23" creationId="{DE4CE636-1C76-BDC8-52E9-C478BD73C433}"/>
          </ac:spMkLst>
        </pc:spChg>
        <pc:spChg chg="add del mod">
          <ac:chgData name="Peter M Jones" userId="d159bd93-6825-45b6-aa35-4ad020ac4d97" providerId="ADAL" clId="{A01F8442-A875-4CBE-84F6-432A601F60E7}" dt="2024-08-16T08:48:59.129" v="9615" actId="478"/>
          <ac:spMkLst>
            <pc:docMk/>
            <pc:sldMk cId="4113507812" sldId="382"/>
            <ac:spMk id="25" creationId="{843600C2-4ADA-2D22-598B-B15C13D57B68}"/>
          </ac:spMkLst>
        </pc:spChg>
        <pc:spChg chg="add mod">
          <ac:chgData name="Peter M Jones" userId="d159bd93-6825-45b6-aa35-4ad020ac4d97" providerId="ADAL" clId="{A01F8442-A875-4CBE-84F6-432A601F60E7}" dt="2024-08-16T08:56:33.505" v="9766" actId="1076"/>
          <ac:spMkLst>
            <pc:docMk/>
            <pc:sldMk cId="4113507812" sldId="382"/>
            <ac:spMk id="26" creationId="{C51444F6-BE42-FAFD-EAF0-5B974CC82796}"/>
          </ac:spMkLst>
        </pc:spChg>
        <pc:spChg chg="add del mod">
          <ac:chgData name="Peter M Jones" userId="d159bd93-6825-45b6-aa35-4ad020ac4d97" providerId="ADAL" clId="{A01F8442-A875-4CBE-84F6-432A601F60E7}" dt="2024-08-16T08:48:54.321" v="9611" actId="478"/>
          <ac:spMkLst>
            <pc:docMk/>
            <pc:sldMk cId="4113507812" sldId="382"/>
            <ac:spMk id="27" creationId="{293BBF69-2D93-F1DC-1EA0-12078D50ED3E}"/>
          </ac:spMkLst>
        </pc:spChg>
        <pc:spChg chg="add mod">
          <ac:chgData name="Peter M Jones" userId="d159bd93-6825-45b6-aa35-4ad020ac4d97" providerId="ADAL" clId="{A01F8442-A875-4CBE-84F6-432A601F60E7}" dt="2024-08-16T08:47:34.765" v="9603" actId="1076"/>
          <ac:spMkLst>
            <pc:docMk/>
            <pc:sldMk cId="4113507812" sldId="382"/>
            <ac:spMk id="28" creationId="{D236BA56-D3DD-FBD6-4317-8CDB87F464C4}"/>
          </ac:spMkLst>
        </pc:spChg>
        <pc:spChg chg="add del mod">
          <ac:chgData name="Peter M Jones" userId="d159bd93-6825-45b6-aa35-4ad020ac4d97" providerId="ADAL" clId="{A01F8442-A875-4CBE-84F6-432A601F60E7}" dt="2024-08-16T08:48:54.321" v="9611" actId="478"/>
          <ac:spMkLst>
            <pc:docMk/>
            <pc:sldMk cId="4113507812" sldId="382"/>
            <ac:spMk id="29" creationId="{DF7A1027-0608-BC6A-7980-70B4828EA6AA}"/>
          </ac:spMkLst>
        </pc:spChg>
        <pc:spChg chg="add mod">
          <ac:chgData name="Peter M Jones" userId="d159bd93-6825-45b6-aa35-4ad020ac4d97" providerId="ADAL" clId="{A01F8442-A875-4CBE-84F6-432A601F60E7}" dt="2024-08-16T08:56:51.766" v="9777" actId="1076"/>
          <ac:spMkLst>
            <pc:docMk/>
            <pc:sldMk cId="4113507812" sldId="382"/>
            <ac:spMk id="30" creationId="{A83EF442-8445-D5CA-BB44-501DF671609E}"/>
          </ac:spMkLst>
        </pc:spChg>
        <pc:spChg chg="add mod">
          <ac:chgData name="Peter M Jones" userId="d159bd93-6825-45b6-aa35-4ad020ac4d97" providerId="ADAL" clId="{A01F8442-A875-4CBE-84F6-432A601F60E7}" dt="2024-08-16T08:47:41.644" v="9605" actId="1076"/>
          <ac:spMkLst>
            <pc:docMk/>
            <pc:sldMk cId="4113507812" sldId="382"/>
            <ac:spMk id="31" creationId="{FAA4280B-B8E6-A9CD-0302-215B33D36084}"/>
          </ac:spMkLst>
        </pc:spChg>
        <pc:spChg chg="add del mod">
          <ac:chgData name="Peter M Jones" userId="d159bd93-6825-45b6-aa35-4ad020ac4d97" providerId="ADAL" clId="{A01F8442-A875-4CBE-84F6-432A601F60E7}" dt="2024-08-16T08:48:54.321" v="9611" actId="478"/>
          <ac:spMkLst>
            <pc:docMk/>
            <pc:sldMk cId="4113507812" sldId="382"/>
            <ac:spMk id="32" creationId="{911ACE90-AC84-8140-0544-91D04E9C331C}"/>
          </ac:spMkLst>
        </pc:spChg>
        <pc:spChg chg="add mod">
          <ac:chgData name="Peter M Jones" userId="d159bd93-6825-45b6-aa35-4ad020ac4d97" providerId="ADAL" clId="{A01F8442-A875-4CBE-84F6-432A601F60E7}" dt="2024-08-16T08:47:41.644" v="9605" actId="1076"/>
          <ac:spMkLst>
            <pc:docMk/>
            <pc:sldMk cId="4113507812" sldId="382"/>
            <ac:spMk id="33" creationId="{864E5758-DF8A-3B6C-E90E-FE53E0F58EB9}"/>
          </ac:spMkLst>
        </pc:spChg>
        <pc:spChg chg="add del mod">
          <ac:chgData name="Peter M Jones" userId="d159bd93-6825-45b6-aa35-4ad020ac4d97" providerId="ADAL" clId="{A01F8442-A875-4CBE-84F6-432A601F60E7}" dt="2024-08-16T08:48:54.321" v="9611" actId="478"/>
          <ac:spMkLst>
            <pc:docMk/>
            <pc:sldMk cId="4113507812" sldId="382"/>
            <ac:spMk id="34" creationId="{4F2E14EC-22D2-DB35-ED70-E2BB66CB3B25}"/>
          </ac:spMkLst>
        </pc:spChg>
        <pc:spChg chg="add del mod">
          <ac:chgData name="Peter M Jones" userId="d159bd93-6825-45b6-aa35-4ad020ac4d97" providerId="ADAL" clId="{A01F8442-A875-4CBE-84F6-432A601F60E7}" dt="2024-08-16T08:48:56.124" v="9612" actId="478"/>
          <ac:spMkLst>
            <pc:docMk/>
            <pc:sldMk cId="4113507812" sldId="382"/>
            <ac:spMk id="35" creationId="{991F6868-0B21-349F-3F95-2114767699A1}"/>
          </ac:spMkLst>
        </pc:spChg>
        <pc:spChg chg="add mod">
          <ac:chgData name="Peter M Jones" userId="d159bd93-6825-45b6-aa35-4ad020ac4d97" providerId="ADAL" clId="{A01F8442-A875-4CBE-84F6-432A601F60E7}" dt="2024-08-16T08:47:47.352" v="9607" actId="1076"/>
          <ac:spMkLst>
            <pc:docMk/>
            <pc:sldMk cId="4113507812" sldId="382"/>
            <ac:spMk id="36" creationId="{666052B3-D71D-6557-04F1-998C328EC1F0}"/>
          </ac:spMkLst>
        </pc:spChg>
        <pc:spChg chg="add del mod">
          <ac:chgData name="Peter M Jones" userId="d159bd93-6825-45b6-aa35-4ad020ac4d97" providerId="ADAL" clId="{A01F8442-A875-4CBE-84F6-432A601F60E7}" dt="2024-08-16T08:48:57.595" v="9613" actId="478"/>
          <ac:spMkLst>
            <pc:docMk/>
            <pc:sldMk cId="4113507812" sldId="382"/>
            <ac:spMk id="37" creationId="{23EB5339-7C76-0E69-2772-339600F41D05}"/>
          </ac:spMkLst>
        </pc:spChg>
        <pc:spChg chg="add mod">
          <ac:chgData name="Peter M Jones" userId="d159bd93-6825-45b6-aa35-4ad020ac4d97" providerId="ADAL" clId="{A01F8442-A875-4CBE-84F6-432A601F60E7}" dt="2024-08-16T08:47:47.352" v="9607" actId="1076"/>
          <ac:spMkLst>
            <pc:docMk/>
            <pc:sldMk cId="4113507812" sldId="382"/>
            <ac:spMk id="38" creationId="{1870FAF8-2BFA-5F76-CE0F-903017CE6B75}"/>
          </ac:spMkLst>
        </pc:spChg>
        <pc:spChg chg="add del mod">
          <ac:chgData name="Peter M Jones" userId="d159bd93-6825-45b6-aa35-4ad020ac4d97" providerId="ADAL" clId="{A01F8442-A875-4CBE-84F6-432A601F60E7}" dt="2024-08-16T08:48:54.321" v="9611" actId="478"/>
          <ac:spMkLst>
            <pc:docMk/>
            <pc:sldMk cId="4113507812" sldId="382"/>
            <ac:spMk id="39" creationId="{4638E9E2-AC35-E98D-A661-2172F0013993}"/>
          </ac:spMkLst>
        </pc:spChg>
        <pc:spChg chg="add del mod">
          <ac:chgData name="Peter M Jones" userId="d159bd93-6825-45b6-aa35-4ad020ac4d97" providerId="ADAL" clId="{A01F8442-A875-4CBE-84F6-432A601F60E7}" dt="2024-08-16T08:48:54.321" v="9611" actId="478"/>
          <ac:spMkLst>
            <pc:docMk/>
            <pc:sldMk cId="4113507812" sldId="382"/>
            <ac:spMk id="40" creationId="{E00A94AD-3D60-741B-06AE-722B54CF88CB}"/>
          </ac:spMkLst>
        </pc:spChg>
        <pc:spChg chg="add del mod">
          <ac:chgData name="Peter M Jones" userId="d159bd93-6825-45b6-aa35-4ad020ac4d97" providerId="ADAL" clId="{A01F8442-A875-4CBE-84F6-432A601F60E7}" dt="2024-08-16T08:48:54.321" v="9611" actId="478"/>
          <ac:spMkLst>
            <pc:docMk/>
            <pc:sldMk cId="4113507812" sldId="382"/>
            <ac:spMk id="41" creationId="{A2A70F5E-5EEC-53AA-5BA8-F8C700069511}"/>
          </ac:spMkLst>
        </pc:spChg>
        <pc:spChg chg="add del mod">
          <ac:chgData name="Peter M Jones" userId="d159bd93-6825-45b6-aa35-4ad020ac4d97" providerId="ADAL" clId="{A01F8442-A875-4CBE-84F6-432A601F60E7}" dt="2024-08-16T08:48:54.321" v="9611" actId="478"/>
          <ac:spMkLst>
            <pc:docMk/>
            <pc:sldMk cId="4113507812" sldId="382"/>
            <ac:spMk id="42" creationId="{59DF6085-45F6-CCF1-1797-9B91FB732582}"/>
          </ac:spMkLst>
        </pc:spChg>
        <pc:spChg chg="add del mod">
          <ac:chgData name="Peter M Jones" userId="d159bd93-6825-45b6-aa35-4ad020ac4d97" providerId="ADAL" clId="{A01F8442-A875-4CBE-84F6-432A601F60E7}" dt="2024-08-16T08:48:54.321" v="9611" actId="478"/>
          <ac:spMkLst>
            <pc:docMk/>
            <pc:sldMk cId="4113507812" sldId="382"/>
            <ac:spMk id="43" creationId="{F77A73F1-B30D-A9A9-C75B-CBADD6809046}"/>
          </ac:spMkLst>
        </pc:spChg>
        <pc:spChg chg="add del mod">
          <ac:chgData name="Peter M Jones" userId="d159bd93-6825-45b6-aa35-4ad020ac4d97" providerId="ADAL" clId="{A01F8442-A875-4CBE-84F6-432A601F60E7}" dt="2024-08-16T08:48:54.321" v="9611" actId="478"/>
          <ac:spMkLst>
            <pc:docMk/>
            <pc:sldMk cId="4113507812" sldId="382"/>
            <ac:spMk id="44" creationId="{2906ECC2-D185-83FF-6D7D-886A4C68DA7F}"/>
          </ac:spMkLst>
        </pc:spChg>
        <pc:spChg chg="add del mod">
          <ac:chgData name="Peter M Jones" userId="d159bd93-6825-45b6-aa35-4ad020ac4d97" providerId="ADAL" clId="{A01F8442-A875-4CBE-84F6-432A601F60E7}" dt="2024-08-16T08:48:54.321" v="9611" actId="478"/>
          <ac:spMkLst>
            <pc:docMk/>
            <pc:sldMk cId="4113507812" sldId="382"/>
            <ac:spMk id="45" creationId="{60C588E6-DEFA-DEA9-9C1E-1C8D61342731}"/>
          </ac:spMkLst>
        </pc:spChg>
        <pc:spChg chg="add del mod">
          <ac:chgData name="Peter M Jones" userId="d159bd93-6825-45b6-aa35-4ad020ac4d97" providerId="ADAL" clId="{A01F8442-A875-4CBE-84F6-432A601F60E7}" dt="2024-08-16T08:48:54.321" v="9611" actId="478"/>
          <ac:spMkLst>
            <pc:docMk/>
            <pc:sldMk cId="4113507812" sldId="382"/>
            <ac:spMk id="46" creationId="{D328B374-C763-10C7-EF16-DB9A891139B4}"/>
          </ac:spMkLst>
        </pc:spChg>
        <pc:spChg chg="add del mod">
          <ac:chgData name="Peter M Jones" userId="d159bd93-6825-45b6-aa35-4ad020ac4d97" providerId="ADAL" clId="{A01F8442-A875-4CBE-84F6-432A601F60E7}" dt="2024-08-16T08:48:54.321" v="9611" actId="478"/>
          <ac:spMkLst>
            <pc:docMk/>
            <pc:sldMk cId="4113507812" sldId="382"/>
            <ac:spMk id="47" creationId="{62FD8A96-C9A0-FD42-FD4A-CE8C98A8614D}"/>
          </ac:spMkLst>
        </pc:spChg>
        <pc:spChg chg="add del mod">
          <ac:chgData name="Peter M Jones" userId="d159bd93-6825-45b6-aa35-4ad020ac4d97" providerId="ADAL" clId="{A01F8442-A875-4CBE-84F6-432A601F60E7}" dt="2024-08-16T08:48:54.321" v="9611" actId="478"/>
          <ac:spMkLst>
            <pc:docMk/>
            <pc:sldMk cId="4113507812" sldId="382"/>
            <ac:spMk id="48" creationId="{2A3E88D6-56B7-C71A-EE07-4D8CF0B76B35}"/>
          </ac:spMkLst>
        </pc:spChg>
        <pc:spChg chg="add mod">
          <ac:chgData name="Peter M Jones" userId="d159bd93-6825-45b6-aa35-4ad020ac4d97" providerId="ADAL" clId="{A01F8442-A875-4CBE-84F6-432A601F60E7}" dt="2024-08-16T08:56:32.703" v="9765" actId="1076"/>
          <ac:spMkLst>
            <pc:docMk/>
            <pc:sldMk cId="4113507812" sldId="382"/>
            <ac:spMk id="49" creationId="{E8BA1051-EABA-6546-6691-A2ED7ACB2AAC}"/>
          </ac:spMkLst>
        </pc:spChg>
        <pc:spChg chg="add mod">
          <ac:chgData name="Peter M Jones" userId="d159bd93-6825-45b6-aa35-4ad020ac4d97" providerId="ADAL" clId="{A01F8442-A875-4CBE-84F6-432A601F60E7}" dt="2024-08-16T08:56:30.200" v="9763" actId="1076"/>
          <ac:spMkLst>
            <pc:docMk/>
            <pc:sldMk cId="4113507812" sldId="382"/>
            <ac:spMk id="50" creationId="{09E568D2-F892-E662-59B8-D9619930818F}"/>
          </ac:spMkLst>
        </pc:spChg>
        <pc:spChg chg="add mod">
          <ac:chgData name="Peter M Jones" userId="d159bd93-6825-45b6-aa35-4ad020ac4d97" providerId="ADAL" clId="{A01F8442-A875-4CBE-84F6-432A601F60E7}" dt="2024-08-16T08:51:59.399" v="9667" actId="207"/>
          <ac:spMkLst>
            <pc:docMk/>
            <pc:sldMk cId="4113507812" sldId="382"/>
            <ac:spMk id="51" creationId="{36E69757-053E-AD96-D902-E39B4B6040ED}"/>
          </ac:spMkLst>
        </pc:spChg>
        <pc:spChg chg="add del mod">
          <ac:chgData name="Peter M Jones" userId="d159bd93-6825-45b6-aa35-4ad020ac4d97" providerId="ADAL" clId="{A01F8442-A875-4CBE-84F6-432A601F60E7}" dt="2024-08-16T08:56:20.569" v="9758" actId="478"/>
          <ac:spMkLst>
            <pc:docMk/>
            <pc:sldMk cId="4113507812" sldId="382"/>
            <ac:spMk id="52" creationId="{BCB11174-486B-3AD6-1FB8-8EBD865394F4}"/>
          </ac:spMkLst>
        </pc:spChg>
        <pc:spChg chg="add mod">
          <ac:chgData name="Peter M Jones" userId="d159bd93-6825-45b6-aa35-4ad020ac4d97" providerId="ADAL" clId="{A01F8442-A875-4CBE-84F6-432A601F60E7}" dt="2024-08-16T08:51:59.399" v="9667" actId="207"/>
          <ac:spMkLst>
            <pc:docMk/>
            <pc:sldMk cId="4113507812" sldId="382"/>
            <ac:spMk id="53" creationId="{6C880CED-A03E-5907-5331-7C53FC7C6FD8}"/>
          </ac:spMkLst>
        </pc:spChg>
        <pc:spChg chg="add del mod">
          <ac:chgData name="Peter M Jones" userId="d159bd93-6825-45b6-aa35-4ad020ac4d97" providerId="ADAL" clId="{A01F8442-A875-4CBE-84F6-432A601F60E7}" dt="2024-08-16T08:56:20.569" v="9758" actId="478"/>
          <ac:spMkLst>
            <pc:docMk/>
            <pc:sldMk cId="4113507812" sldId="382"/>
            <ac:spMk id="54" creationId="{C1C27219-6123-76BE-788B-6EEE6E95AFBA}"/>
          </ac:spMkLst>
        </pc:spChg>
        <pc:spChg chg="add del mod">
          <ac:chgData name="Peter M Jones" userId="d159bd93-6825-45b6-aa35-4ad020ac4d97" providerId="ADAL" clId="{A01F8442-A875-4CBE-84F6-432A601F60E7}" dt="2024-08-16T08:56:20.569" v="9758" actId="478"/>
          <ac:spMkLst>
            <pc:docMk/>
            <pc:sldMk cId="4113507812" sldId="382"/>
            <ac:spMk id="55" creationId="{2242B83C-2244-FF6A-D08F-2A61773F1FC7}"/>
          </ac:spMkLst>
        </pc:spChg>
        <pc:spChg chg="add mod">
          <ac:chgData name="Peter M Jones" userId="d159bd93-6825-45b6-aa35-4ad020ac4d97" providerId="ADAL" clId="{A01F8442-A875-4CBE-84F6-432A601F60E7}" dt="2024-08-16T08:56:54.757" v="9779" actId="1076"/>
          <ac:spMkLst>
            <pc:docMk/>
            <pc:sldMk cId="4113507812" sldId="382"/>
            <ac:spMk id="56" creationId="{13F95785-244F-E843-3FBC-EE5737B349CC}"/>
          </ac:spMkLst>
        </pc:spChg>
        <pc:spChg chg="add del mod">
          <ac:chgData name="Peter M Jones" userId="d159bd93-6825-45b6-aa35-4ad020ac4d97" providerId="ADAL" clId="{A01F8442-A875-4CBE-84F6-432A601F60E7}" dt="2024-08-16T08:56:20.569" v="9758" actId="478"/>
          <ac:spMkLst>
            <pc:docMk/>
            <pc:sldMk cId="4113507812" sldId="382"/>
            <ac:spMk id="57" creationId="{7DFEBBF5-96B1-B12A-4AFA-2AD310CC5F89}"/>
          </ac:spMkLst>
        </pc:spChg>
        <pc:spChg chg="add mod">
          <ac:chgData name="Peter M Jones" userId="d159bd93-6825-45b6-aa35-4ad020ac4d97" providerId="ADAL" clId="{A01F8442-A875-4CBE-84F6-432A601F60E7}" dt="2024-08-16T08:51:59.399" v="9667" actId="207"/>
          <ac:spMkLst>
            <pc:docMk/>
            <pc:sldMk cId="4113507812" sldId="382"/>
            <ac:spMk id="58" creationId="{E55C2723-7D00-9967-E206-958A58502DB9}"/>
          </ac:spMkLst>
        </pc:spChg>
        <pc:spChg chg="add mod">
          <ac:chgData name="Peter M Jones" userId="d159bd93-6825-45b6-aa35-4ad020ac4d97" providerId="ADAL" clId="{A01F8442-A875-4CBE-84F6-432A601F60E7}" dt="2024-08-16T08:56:49.112" v="9775" actId="1076"/>
          <ac:spMkLst>
            <pc:docMk/>
            <pc:sldMk cId="4113507812" sldId="382"/>
            <ac:spMk id="59" creationId="{6674EAB8-DB79-D87E-BDB3-FAE1444D9CCC}"/>
          </ac:spMkLst>
        </pc:spChg>
        <pc:spChg chg="add mod">
          <ac:chgData name="Peter M Jones" userId="d159bd93-6825-45b6-aa35-4ad020ac4d97" providerId="ADAL" clId="{A01F8442-A875-4CBE-84F6-432A601F60E7}" dt="2024-08-16T08:51:59.399" v="9667" actId="207"/>
          <ac:spMkLst>
            <pc:docMk/>
            <pc:sldMk cId="4113507812" sldId="382"/>
            <ac:spMk id="60" creationId="{339E7406-8046-0B11-1315-00E7D245EFC4}"/>
          </ac:spMkLst>
        </pc:spChg>
        <pc:spChg chg="add del mod">
          <ac:chgData name="Peter M Jones" userId="d159bd93-6825-45b6-aa35-4ad020ac4d97" providerId="ADAL" clId="{A01F8442-A875-4CBE-84F6-432A601F60E7}" dt="2024-08-16T08:56:20.569" v="9758" actId="478"/>
          <ac:spMkLst>
            <pc:docMk/>
            <pc:sldMk cId="4113507812" sldId="382"/>
            <ac:spMk id="61" creationId="{999B23A0-38DC-B003-08D1-2C00FBB48502}"/>
          </ac:spMkLst>
        </pc:spChg>
        <pc:spChg chg="add mod">
          <ac:chgData name="Peter M Jones" userId="d159bd93-6825-45b6-aa35-4ad020ac4d97" providerId="ADAL" clId="{A01F8442-A875-4CBE-84F6-432A601F60E7}" dt="2024-08-16T08:56:40.228" v="9770" actId="1076"/>
          <ac:spMkLst>
            <pc:docMk/>
            <pc:sldMk cId="4113507812" sldId="382"/>
            <ac:spMk id="62" creationId="{31A178D0-D382-2ED3-0638-3DE65F6AB5F3}"/>
          </ac:spMkLst>
        </pc:spChg>
        <pc:spChg chg="add del mod">
          <ac:chgData name="Peter M Jones" userId="d159bd93-6825-45b6-aa35-4ad020ac4d97" providerId="ADAL" clId="{A01F8442-A875-4CBE-84F6-432A601F60E7}" dt="2024-08-16T08:56:20.569" v="9758" actId="478"/>
          <ac:spMkLst>
            <pc:docMk/>
            <pc:sldMk cId="4113507812" sldId="382"/>
            <ac:spMk id="63" creationId="{5604A9D3-03F4-230D-98D3-E2039D420395}"/>
          </ac:spMkLst>
        </pc:spChg>
        <pc:spChg chg="add del mod">
          <ac:chgData name="Peter M Jones" userId="d159bd93-6825-45b6-aa35-4ad020ac4d97" providerId="ADAL" clId="{A01F8442-A875-4CBE-84F6-432A601F60E7}" dt="2024-08-16T08:56:20.569" v="9758" actId="478"/>
          <ac:spMkLst>
            <pc:docMk/>
            <pc:sldMk cId="4113507812" sldId="382"/>
            <ac:spMk id="64" creationId="{2E301701-9885-3C2C-591D-B7E9B6F5D8CA}"/>
          </ac:spMkLst>
        </pc:spChg>
        <pc:spChg chg="add del mod">
          <ac:chgData name="Peter M Jones" userId="d159bd93-6825-45b6-aa35-4ad020ac4d97" providerId="ADAL" clId="{A01F8442-A875-4CBE-84F6-432A601F60E7}" dt="2024-08-16T08:56:20.569" v="9758" actId="478"/>
          <ac:spMkLst>
            <pc:docMk/>
            <pc:sldMk cId="4113507812" sldId="382"/>
            <ac:spMk id="65" creationId="{74AFED22-7310-F7F8-B3D0-64B5F84E4DA4}"/>
          </ac:spMkLst>
        </pc:spChg>
        <pc:spChg chg="add del mod">
          <ac:chgData name="Peter M Jones" userId="d159bd93-6825-45b6-aa35-4ad020ac4d97" providerId="ADAL" clId="{A01F8442-A875-4CBE-84F6-432A601F60E7}" dt="2024-08-16T08:56:20.569" v="9758" actId="478"/>
          <ac:spMkLst>
            <pc:docMk/>
            <pc:sldMk cId="4113507812" sldId="382"/>
            <ac:spMk id="66" creationId="{E75DFA5A-01F8-A19C-E790-2C7696E7353B}"/>
          </ac:spMkLst>
        </pc:spChg>
        <pc:spChg chg="add mod">
          <ac:chgData name="Peter M Jones" userId="d159bd93-6825-45b6-aa35-4ad020ac4d97" providerId="ADAL" clId="{A01F8442-A875-4CBE-84F6-432A601F60E7}" dt="2024-08-16T08:56:53.184" v="9778" actId="1076"/>
          <ac:spMkLst>
            <pc:docMk/>
            <pc:sldMk cId="4113507812" sldId="382"/>
            <ac:spMk id="67" creationId="{3CA3D99A-0333-53F4-9A51-6D70A65C754C}"/>
          </ac:spMkLst>
        </pc:spChg>
        <pc:spChg chg="add mod">
          <ac:chgData name="Peter M Jones" userId="d159bd93-6825-45b6-aa35-4ad020ac4d97" providerId="ADAL" clId="{A01F8442-A875-4CBE-84F6-432A601F60E7}" dt="2024-08-16T08:56:38.608" v="9769" actId="1076"/>
          <ac:spMkLst>
            <pc:docMk/>
            <pc:sldMk cId="4113507812" sldId="382"/>
            <ac:spMk id="68" creationId="{D8A21002-D2EB-65F9-335E-8347C6BF98DD}"/>
          </ac:spMkLst>
        </pc:spChg>
        <pc:spChg chg="add mod">
          <ac:chgData name="Peter M Jones" userId="d159bd93-6825-45b6-aa35-4ad020ac4d97" providerId="ADAL" clId="{A01F8442-A875-4CBE-84F6-432A601F60E7}" dt="2024-08-16T08:56:24.584" v="9759" actId="1076"/>
          <ac:spMkLst>
            <pc:docMk/>
            <pc:sldMk cId="4113507812" sldId="382"/>
            <ac:spMk id="69" creationId="{E687AEC5-8FF3-7E97-C051-F88AC3E0AB79}"/>
          </ac:spMkLst>
        </pc:spChg>
        <pc:spChg chg="add mod">
          <ac:chgData name="Peter M Jones" userId="d159bd93-6825-45b6-aa35-4ad020ac4d97" providerId="ADAL" clId="{A01F8442-A875-4CBE-84F6-432A601F60E7}" dt="2024-08-16T08:56:47.641" v="9774" actId="1076"/>
          <ac:spMkLst>
            <pc:docMk/>
            <pc:sldMk cId="4113507812" sldId="382"/>
            <ac:spMk id="70" creationId="{05CBEDE8-BB6E-6FFB-520A-BDB618FD3EB3}"/>
          </ac:spMkLst>
        </pc:spChg>
        <pc:spChg chg="add mod">
          <ac:chgData name="Peter M Jones" userId="d159bd93-6825-45b6-aa35-4ad020ac4d97" providerId="ADAL" clId="{A01F8442-A875-4CBE-84F6-432A601F60E7}" dt="2024-08-16T08:56:56.277" v="9780" actId="1076"/>
          <ac:spMkLst>
            <pc:docMk/>
            <pc:sldMk cId="4113507812" sldId="382"/>
            <ac:spMk id="71" creationId="{AB72A5D5-59E7-8D90-283A-03058E0A83EC}"/>
          </ac:spMkLst>
        </pc:spChg>
      </pc:sldChg>
      <pc:sldChg chg="addSp delSp modSp add mod modAnim">
        <pc:chgData name="Peter M Jones" userId="d159bd93-6825-45b6-aa35-4ad020ac4d97" providerId="ADAL" clId="{A01F8442-A875-4CBE-84F6-432A601F60E7}" dt="2024-08-16T10:38:56.970" v="12027"/>
        <pc:sldMkLst>
          <pc:docMk/>
          <pc:sldMk cId="359756744" sldId="383"/>
        </pc:sldMkLst>
        <pc:spChg chg="add mod">
          <ac:chgData name="Peter M Jones" userId="d159bd93-6825-45b6-aa35-4ad020ac4d97" providerId="ADAL" clId="{A01F8442-A875-4CBE-84F6-432A601F60E7}" dt="2024-08-16T08:55:47.445" v="9744" actId="1076"/>
          <ac:spMkLst>
            <pc:docMk/>
            <pc:sldMk cId="359756744" sldId="383"/>
            <ac:spMk id="2" creationId="{432A6BF0-05AC-1B8A-0072-E3AB41DC156E}"/>
          </ac:spMkLst>
        </pc:spChg>
        <pc:spChg chg="mod">
          <ac:chgData name="Peter M Jones" userId="d159bd93-6825-45b6-aa35-4ad020ac4d97" providerId="ADAL" clId="{A01F8442-A875-4CBE-84F6-432A601F60E7}" dt="2024-08-16T08:55:48.303" v="9745" actId="1076"/>
          <ac:spMkLst>
            <pc:docMk/>
            <pc:sldMk cId="359756744" sldId="383"/>
            <ac:spMk id="3" creationId="{6B0EA27D-0696-07C6-0BA8-D16497EBC907}"/>
          </ac:spMkLst>
        </pc:spChg>
        <pc:spChg chg="mod">
          <ac:chgData name="Peter M Jones" userId="d159bd93-6825-45b6-aa35-4ad020ac4d97" providerId="ADAL" clId="{A01F8442-A875-4CBE-84F6-432A601F60E7}" dt="2024-08-16T08:53:19.134" v="9676" actId="1076"/>
          <ac:spMkLst>
            <pc:docMk/>
            <pc:sldMk cId="359756744" sldId="383"/>
            <ac:spMk id="4" creationId="{BD7A0686-E988-BCD0-34DE-57EC995D9ABC}"/>
          </ac:spMkLst>
        </pc:spChg>
        <pc:spChg chg="add mod">
          <ac:chgData name="Peter M Jones" userId="d159bd93-6825-45b6-aa35-4ad020ac4d97" providerId="ADAL" clId="{A01F8442-A875-4CBE-84F6-432A601F60E7}" dt="2024-08-16T08:55:50.750" v="9746" actId="1076"/>
          <ac:spMkLst>
            <pc:docMk/>
            <pc:sldMk cId="359756744" sldId="383"/>
            <ac:spMk id="5" creationId="{D8E95C60-5EE9-D6B6-0E03-8E4A013E8427}"/>
          </ac:spMkLst>
        </pc:spChg>
        <pc:spChg chg="mod">
          <ac:chgData name="Peter M Jones" userId="d159bd93-6825-45b6-aa35-4ad020ac4d97" providerId="ADAL" clId="{A01F8442-A875-4CBE-84F6-432A601F60E7}" dt="2024-08-16T08:55:52.075" v="9747" actId="1076"/>
          <ac:spMkLst>
            <pc:docMk/>
            <pc:sldMk cId="359756744" sldId="383"/>
            <ac:spMk id="6" creationId="{7BC3243A-E646-B82D-9F68-A6E6C728E5C1}"/>
          </ac:spMkLst>
        </pc:spChg>
        <pc:spChg chg="mod">
          <ac:chgData name="Peter M Jones" userId="d159bd93-6825-45b6-aa35-4ad020ac4d97" providerId="ADAL" clId="{A01F8442-A875-4CBE-84F6-432A601F60E7}" dt="2024-08-16T08:55:55.382" v="9750" actId="1076"/>
          <ac:spMkLst>
            <pc:docMk/>
            <pc:sldMk cId="359756744" sldId="383"/>
            <ac:spMk id="7" creationId="{0ABA3051-4D28-693D-4D84-170BD0B904C8}"/>
          </ac:spMkLst>
        </pc:spChg>
        <pc:spChg chg="mod">
          <ac:chgData name="Peter M Jones" userId="d159bd93-6825-45b6-aa35-4ad020ac4d97" providerId="ADAL" clId="{A01F8442-A875-4CBE-84F6-432A601F60E7}" dt="2024-08-16T08:55:56.364" v="9751" actId="1076"/>
          <ac:spMkLst>
            <pc:docMk/>
            <pc:sldMk cId="359756744" sldId="383"/>
            <ac:spMk id="8" creationId="{BFDFC937-89BE-3BA8-F7DD-864D8E396528}"/>
          </ac:spMkLst>
        </pc:spChg>
        <pc:spChg chg="add mod">
          <ac:chgData name="Peter M Jones" userId="d159bd93-6825-45b6-aa35-4ad020ac4d97" providerId="ADAL" clId="{A01F8442-A875-4CBE-84F6-432A601F60E7}" dt="2024-08-16T08:56:07.763" v="9757" actId="1076"/>
          <ac:spMkLst>
            <pc:docMk/>
            <pc:sldMk cId="359756744" sldId="383"/>
            <ac:spMk id="9" creationId="{1DA4ED45-4557-73A1-8C93-114C8424C534}"/>
          </ac:spMkLst>
        </pc:spChg>
        <pc:spChg chg="add mod">
          <ac:chgData name="Peter M Jones" userId="d159bd93-6825-45b6-aa35-4ad020ac4d97" providerId="ADAL" clId="{A01F8442-A875-4CBE-84F6-432A601F60E7}" dt="2024-08-16T08:54:23.066" v="9716" actId="1076"/>
          <ac:spMkLst>
            <pc:docMk/>
            <pc:sldMk cId="359756744" sldId="383"/>
            <ac:spMk id="10" creationId="{FAC6AE09-841C-70B9-9281-95D25043B955}"/>
          </ac:spMkLst>
        </pc:spChg>
        <pc:spChg chg="add mod">
          <ac:chgData name="Peter M Jones" userId="d159bd93-6825-45b6-aa35-4ad020ac4d97" providerId="ADAL" clId="{A01F8442-A875-4CBE-84F6-432A601F60E7}" dt="2024-08-16T08:54:31.836" v="9720" actId="1076"/>
          <ac:spMkLst>
            <pc:docMk/>
            <pc:sldMk cId="359756744" sldId="383"/>
            <ac:spMk id="12" creationId="{53813F67-7C67-0D98-419F-583017BDBEA3}"/>
          </ac:spMkLst>
        </pc:spChg>
        <pc:spChg chg="mod">
          <ac:chgData name="Peter M Jones" userId="d159bd93-6825-45b6-aa35-4ad020ac4d97" providerId="ADAL" clId="{A01F8442-A875-4CBE-84F6-432A601F60E7}" dt="2024-08-16T08:55:53.311" v="9748" actId="1076"/>
          <ac:spMkLst>
            <pc:docMk/>
            <pc:sldMk cId="359756744" sldId="383"/>
            <ac:spMk id="13" creationId="{23D8C12D-CB40-4BA6-1EAB-F6113DD63418}"/>
          </ac:spMkLst>
        </pc:spChg>
        <pc:spChg chg="mod">
          <ac:chgData name="Peter M Jones" userId="d159bd93-6825-45b6-aa35-4ad020ac4d97" providerId="ADAL" clId="{A01F8442-A875-4CBE-84F6-432A601F60E7}" dt="2024-08-16T08:53:46.076" v="9702" actId="1076"/>
          <ac:spMkLst>
            <pc:docMk/>
            <pc:sldMk cId="359756744" sldId="383"/>
            <ac:spMk id="14" creationId="{DBE7B563-6CA2-E8AE-055D-860AB66322C8}"/>
          </ac:spMkLst>
        </pc:spChg>
        <pc:spChg chg="mod">
          <ac:chgData name="Peter M Jones" userId="d159bd93-6825-45b6-aa35-4ad020ac4d97" providerId="ADAL" clId="{A01F8442-A875-4CBE-84F6-432A601F60E7}" dt="2024-08-16T08:53:54.183" v="9708" actId="1076"/>
          <ac:spMkLst>
            <pc:docMk/>
            <pc:sldMk cId="359756744" sldId="383"/>
            <ac:spMk id="15" creationId="{1643B5E5-90DB-8D4A-B126-3BB05F096DDC}"/>
          </ac:spMkLst>
        </pc:spChg>
        <pc:spChg chg="mod">
          <ac:chgData name="Peter M Jones" userId="d159bd93-6825-45b6-aa35-4ad020ac4d97" providerId="ADAL" clId="{A01F8442-A875-4CBE-84F6-432A601F60E7}" dt="2024-08-16T08:53:19.915" v="9677" actId="1076"/>
          <ac:spMkLst>
            <pc:docMk/>
            <pc:sldMk cId="359756744" sldId="383"/>
            <ac:spMk id="20" creationId="{EDF108D5-9DBE-1971-0CC9-17E6FF660220}"/>
          </ac:spMkLst>
        </pc:spChg>
        <pc:spChg chg="mod">
          <ac:chgData name="Peter M Jones" userId="d159bd93-6825-45b6-aa35-4ad020ac4d97" providerId="ADAL" clId="{A01F8442-A875-4CBE-84F6-432A601F60E7}" dt="2024-08-16T08:53:29.504" v="9685" actId="1076"/>
          <ac:spMkLst>
            <pc:docMk/>
            <pc:sldMk cId="359756744" sldId="383"/>
            <ac:spMk id="22" creationId="{AD3B9BB7-16FB-4FB2-C282-646D1F3552B7}"/>
          </ac:spMkLst>
        </pc:spChg>
        <pc:spChg chg="mod">
          <ac:chgData name="Peter M Jones" userId="d159bd93-6825-45b6-aa35-4ad020ac4d97" providerId="ADAL" clId="{A01F8442-A875-4CBE-84F6-432A601F60E7}" dt="2024-08-16T08:56:04.193" v="9755" actId="1076"/>
          <ac:spMkLst>
            <pc:docMk/>
            <pc:sldMk cId="359756744" sldId="383"/>
            <ac:spMk id="26" creationId="{C51444F6-BE42-FAFD-EAF0-5B974CC82796}"/>
          </ac:spMkLst>
        </pc:spChg>
        <pc:spChg chg="mod">
          <ac:chgData name="Peter M Jones" userId="d159bd93-6825-45b6-aa35-4ad020ac4d97" providerId="ADAL" clId="{A01F8442-A875-4CBE-84F6-432A601F60E7}" dt="2024-08-16T08:55:57.604" v="9752" actId="1076"/>
          <ac:spMkLst>
            <pc:docMk/>
            <pc:sldMk cId="359756744" sldId="383"/>
            <ac:spMk id="28" creationId="{D236BA56-D3DD-FBD6-4317-8CDB87F464C4}"/>
          </ac:spMkLst>
        </pc:spChg>
        <pc:spChg chg="mod">
          <ac:chgData name="Peter M Jones" userId="d159bd93-6825-45b6-aa35-4ad020ac4d97" providerId="ADAL" clId="{A01F8442-A875-4CBE-84F6-432A601F60E7}" dt="2024-08-16T08:53:30.390" v="9686" actId="1076"/>
          <ac:spMkLst>
            <pc:docMk/>
            <pc:sldMk cId="359756744" sldId="383"/>
            <ac:spMk id="30" creationId="{A83EF442-8445-D5CA-BB44-501DF671609E}"/>
          </ac:spMkLst>
        </pc:spChg>
        <pc:spChg chg="mod">
          <ac:chgData name="Peter M Jones" userId="d159bd93-6825-45b6-aa35-4ad020ac4d97" providerId="ADAL" clId="{A01F8442-A875-4CBE-84F6-432A601F60E7}" dt="2024-08-16T08:53:31.976" v="9688" actId="1076"/>
          <ac:spMkLst>
            <pc:docMk/>
            <pc:sldMk cId="359756744" sldId="383"/>
            <ac:spMk id="31" creationId="{FAA4280B-B8E6-A9CD-0302-215B33D36084}"/>
          </ac:spMkLst>
        </pc:spChg>
        <pc:spChg chg="mod">
          <ac:chgData name="Peter M Jones" userId="d159bd93-6825-45b6-aa35-4ad020ac4d97" providerId="ADAL" clId="{A01F8442-A875-4CBE-84F6-432A601F60E7}" dt="2024-08-16T08:54:30.500" v="9719" actId="1076"/>
          <ac:spMkLst>
            <pc:docMk/>
            <pc:sldMk cId="359756744" sldId="383"/>
            <ac:spMk id="33" creationId="{864E5758-DF8A-3B6C-E90E-FE53E0F58EB9}"/>
          </ac:spMkLst>
        </pc:spChg>
        <pc:spChg chg="mod">
          <ac:chgData name="Peter M Jones" userId="d159bd93-6825-45b6-aa35-4ad020ac4d97" providerId="ADAL" clId="{A01F8442-A875-4CBE-84F6-432A601F60E7}" dt="2024-08-16T08:53:49.403" v="9705" actId="1076"/>
          <ac:spMkLst>
            <pc:docMk/>
            <pc:sldMk cId="359756744" sldId="383"/>
            <ac:spMk id="36" creationId="{666052B3-D71D-6557-04F1-998C328EC1F0}"/>
          </ac:spMkLst>
        </pc:spChg>
        <pc:spChg chg="mod">
          <ac:chgData name="Peter M Jones" userId="d159bd93-6825-45b6-aa35-4ad020ac4d97" providerId="ADAL" clId="{A01F8442-A875-4CBE-84F6-432A601F60E7}" dt="2024-08-16T08:53:14.341" v="9672" actId="1076"/>
          <ac:spMkLst>
            <pc:docMk/>
            <pc:sldMk cId="359756744" sldId="383"/>
            <ac:spMk id="38" creationId="{1870FAF8-2BFA-5F76-CE0F-903017CE6B75}"/>
          </ac:spMkLst>
        </pc:spChg>
        <pc:spChg chg="mod">
          <ac:chgData name="Peter M Jones" userId="d159bd93-6825-45b6-aa35-4ad020ac4d97" providerId="ADAL" clId="{A01F8442-A875-4CBE-84F6-432A601F60E7}" dt="2024-08-16T08:53:18.149" v="9675" actId="1076"/>
          <ac:spMkLst>
            <pc:docMk/>
            <pc:sldMk cId="359756744" sldId="383"/>
            <ac:spMk id="49" creationId="{E8BA1051-EABA-6546-6691-A2ED7ACB2AAC}"/>
          </ac:spMkLst>
        </pc:spChg>
        <pc:spChg chg="mod">
          <ac:chgData name="Peter M Jones" userId="d159bd93-6825-45b6-aa35-4ad020ac4d97" providerId="ADAL" clId="{A01F8442-A875-4CBE-84F6-432A601F60E7}" dt="2024-08-16T08:53:21.803" v="9679" actId="1076"/>
          <ac:spMkLst>
            <pc:docMk/>
            <pc:sldMk cId="359756744" sldId="383"/>
            <ac:spMk id="50" creationId="{09E568D2-F892-E662-59B8-D9619930818F}"/>
          </ac:spMkLst>
        </pc:spChg>
        <pc:spChg chg="mod">
          <ac:chgData name="Peter M Jones" userId="d159bd93-6825-45b6-aa35-4ad020ac4d97" providerId="ADAL" clId="{A01F8442-A875-4CBE-84F6-432A601F60E7}" dt="2024-08-16T08:53:28.099" v="9684" actId="1076"/>
          <ac:spMkLst>
            <pc:docMk/>
            <pc:sldMk cId="359756744" sldId="383"/>
            <ac:spMk id="51" creationId="{36E69757-053E-AD96-D902-E39B4B6040ED}"/>
          </ac:spMkLst>
        </pc:spChg>
        <pc:spChg chg="del mod">
          <ac:chgData name="Peter M Jones" userId="d159bd93-6825-45b6-aa35-4ad020ac4d97" providerId="ADAL" clId="{A01F8442-A875-4CBE-84F6-432A601F60E7}" dt="2024-08-16T08:55:34.516" v="9736" actId="478"/>
          <ac:spMkLst>
            <pc:docMk/>
            <pc:sldMk cId="359756744" sldId="383"/>
            <ac:spMk id="52" creationId="{BCB11174-486B-3AD6-1FB8-8EBD865394F4}"/>
          </ac:spMkLst>
        </pc:spChg>
        <pc:spChg chg="del">
          <ac:chgData name="Peter M Jones" userId="d159bd93-6825-45b6-aa35-4ad020ac4d97" providerId="ADAL" clId="{A01F8442-A875-4CBE-84F6-432A601F60E7}" dt="2024-08-16T08:55:33.034" v="9735" actId="478"/>
          <ac:spMkLst>
            <pc:docMk/>
            <pc:sldMk cId="359756744" sldId="383"/>
            <ac:spMk id="54" creationId="{C1C27219-6123-76BE-788B-6EEE6E95AFBA}"/>
          </ac:spMkLst>
        </pc:spChg>
        <pc:spChg chg="del mod">
          <ac:chgData name="Peter M Jones" userId="d159bd93-6825-45b6-aa35-4ad020ac4d97" providerId="ADAL" clId="{A01F8442-A875-4CBE-84F6-432A601F60E7}" dt="2024-08-16T08:55:31.611" v="9734" actId="478"/>
          <ac:spMkLst>
            <pc:docMk/>
            <pc:sldMk cId="359756744" sldId="383"/>
            <ac:spMk id="55" creationId="{2242B83C-2244-FF6A-D08F-2A61773F1FC7}"/>
          </ac:spMkLst>
        </pc:spChg>
        <pc:spChg chg="mod">
          <ac:chgData name="Peter M Jones" userId="d159bd93-6825-45b6-aa35-4ad020ac4d97" providerId="ADAL" clId="{A01F8442-A875-4CBE-84F6-432A601F60E7}" dt="2024-08-16T08:55:58.361" v="9753" actId="1076"/>
          <ac:spMkLst>
            <pc:docMk/>
            <pc:sldMk cId="359756744" sldId="383"/>
            <ac:spMk id="56" creationId="{13F95785-244F-E843-3FBC-EE5737B349CC}"/>
          </ac:spMkLst>
        </pc:spChg>
        <pc:spChg chg="del mod">
          <ac:chgData name="Peter M Jones" userId="d159bd93-6825-45b6-aa35-4ad020ac4d97" providerId="ADAL" clId="{A01F8442-A875-4CBE-84F6-432A601F60E7}" dt="2024-08-16T08:55:38.723" v="9743" actId="478"/>
          <ac:spMkLst>
            <pc:docMk/>
            <pc:sldMk cId="359756744" sldId="383"/>
            <ac:spMk id="57" creationId="{7DFEBBF5-96B1-B12A-4AFA-2AD310CC5F89}"/>
          </ac:spMkLst>
        </pc:spChg>
        <pc:spChg chg="mod">
          <ac:chgData name="Peter M Jones" userId="d159bd93-6825-45b6-aa35-4ad020ac4d97" providerId="ADAL" clId="{A01F8442-A875-4CBE-84F6-432A601F60E7}" dt="2024-08-16T08:53:26.497" v="9683" actId="1076"/>
          <ac:spMkLst>
            <pc:docMk/>
            <pc:sldMk cId="359756744" sldId="383"/>
            <ac:spMk id="58" creationId="{E55C2723-7D00-9967-E206-958A58502DB9}"/>
          </ac:spMkLst>
        </pc:spChg>
        <pc:spChg chg="mod">
          <ac:chgData name="Peter M Jones" userId="d159bd93-6825-45b6-aa35-4ad020ac4d97" providerId="ADAL" clId="{A01F8442-A875-4CBE-84F6-432A601F60E7}" dt="2024-08-16T08:55:54.512" v="9749" actId="1076"/>
          <ac:spMkLst>
            <pc:docMk/>
            <pc:sldMk cId="359756744" sldId="383"/>
            <ac:spMk id="59" creationId="{6674EAB8-DB79-D87E-BDB3-FAE1444D9CCC}"/>
          </ac:spMkLst>
        </pc:spChg>
        <pc:spChg chg="mod">
          <ac:chgData name="Peter M Jones" userId="d159bd93-6825-45b6-aa35-4ad020ac4d97" providerId="ADAL" clId="{A01F8442-A875-4CBE-84F6-432A601F60E7}" dt="2024-08-16T08:53:37.488" v="9694" actId="1076"/>
          <ac:spMkLst>
            <pc:docMk/>
            <pc:sldMk cId="359756744" sldId="383"/>
            <ac:spMk id="60" creationId="{339E7406-8046-0B11-1315-00E7D245EFC4}"/>
          </ac:spMkLst>
        </pc:spChg>
        <pc:spChg chg="del mod">
          <ac:chgData name="Peter M Jones" userId="d159bd93-6825-45b6-aa35-4ad020ac4d97" providerId="ADAL" clId="{A01F8442-A875-4CBE-84F6-432A601F60E7}" dt="2024-08-16T08:55:38.075" v="9742" actId="478"/>
          <ac:spMkLst>
            <pc:docMk/>
            <pc:sldMk cId="359756744" sldId="383"/>
            <ac:spMk id="61" creationId="{999B23A0-38DC-B003-08D1-2C00FBB48502}"/>
          </ac:spMkLst>
        </pc:spChg>
        <pc:spChg chg="mod">
          <ac:chgData name="Peter M Jones" userId="d159bd93-6825-45b6-aa35-4ad020ac4d97" providerId="ADAL" clId="{A01F8442-A875-4CBE-84F6-432A601F60E7}" dt="2024-08-16T08:53:51.980" v="9707" actId="1076"/>
          <ac:spMkLst>
            <pc:docMk/>
            <pc:sldMk cId="359756744" sldId="383"/>
            <ac:spMk id="62" creationId="{31A178D0-D382-2ED3-0638-3DE65F6AB5F3}"/>
          </ac:spMkLst>
        </pc:spChg>
        <pc:spChg chg="del mod">
          <ac:chgData name="Peter M Jones" userId="d159bd93-6825-45b6-aa35-4ad020ac4d97" providerId="ADAL" clId="{A01F8442-A875-4CBE-84F6-432A601F60E7}" dt="2024-08-16T08:55:37.214" v="9740" actId="478"/>
          <ac:spMkLst>
            <pc:docMk/>
            <pc:sldMk cId="359756744" sldId="383"/>
            <ac:spMk id="63" creationId="{5604A9D3-03F4-230D-98D3-E2039D420395}"/>
          </ac:spMkLst>
        </pc:spChg>
        <pc:spChg chg="del mod">
          <ac:chgData name="Peter M Jones" userId="d159bd93-6825-45b6-aa35-4ad020ac4d97" providerId="ADAL" clId="{A01F8442-A875-4CBE-84F6-432A601F60E7}" dt="2024-08-16T08:55:36.604" v="9739" actId="478"/>
          <ac:spMkLst>
            <pc:docMk/>
            <pc:sldMk cId="359756744" sldId="383"/>
            <ac:spMk id="64" creationId="{2E301701-9885-3C2C-591D-B7E9B6F5D8CA}"/>
          </ac:spMkLst>
        </pc:spChg>
        <pc:spChg chg="del mod">
          <ac:chgData name="Peter M Jones" userId="d159bd93-6825-45b6-aa35-4ad020ac4d97" providerId="ADAL" clId="{A01F8442-A875-4CBE-84F6-432A601F60E7}" dt="2024-08-16T08:55:36.054" v="9738" actId="478"/>
          <ac:spMkLst>
            <pc:docMk/>
            <pc:sldMk cId="359756744" sldId="383"/>
            <ac:spMk id="65" creationId="{74AFED22-7310-F7F8-B3D0-64B5F84E4DA4}"/>
          </ac:spMkLst>
        </pc:spChg>
        <pc:spChg chg="del mod">
          <ac:chgData name="Peter M Jones" userId="d159bd93-6825-45b6-aa35-4ad020ac4d97" providerId="ADAL" clId="{A01F8442-A875-4CBE-84F6-432A601F60E7}" dt="2024-08-16T08:55:35.418" v="9737" actId="478"/>
          <ac:spMkLst>
            <pc:docMk/>
            <pc:sldMk cId="359756744" sldId="383"/>
            <ac:spMk id="66" creationId="{E75DFA5A-01F8-A19C-E790-2C7696E7353B}"/>
          </ac:spMkLst>
        </pc:spChg>
      </pc:sldChg>
      <pc:sldChg chg="addSp delSp modSp new mod modNotesTx">
        <pc:chgData name="Peter M Jones" userId="d159bd93-6825-45b6-aa35-4ad020ac4d97" providerId="ADAL" clId="{A01F8442-A875-4CBE-84F6-432A601F60E7}" dt="2024-08-16T09:06:42.919" v="9964" actId="20577"/>
        <pc:sldMkLst>
          <pc:docMk/>
          <pc:sldMk cId="959921542" sldId="384"/>
        </pc:sldMkLst>
        <pc:spChg chg="del">
          <ac:chgData name="Peter M Jones" userId="d159bd93-6825-45b6-aa35-4ad020ac4d97" providerId="ADAL" clId="{A01F8442-A875-4CBE-84F6-432A601F60E7}" dt="2024-08-16T08:57:26.868" v="9782" actId="478"/>
          <ac:spMkLst>
            <pc:docMk/>
            <pc:sldMk cId="959921542" sldId="384"/>
            <ac:spMk id="2" creationId="{37572953-74AB-6D2B-0145-648871E1664C}"/>
          </ac:spMkLst>
        </pc:spChg>
        <pc:spChg chg="del">
          <ac:chgData name="Peter M Jones" userId="d159bd93-6825-45b6-aa35-4ad020ac4d97" providerId="ADAL" clId="{A01F8442-A875-4CBE-84F6-432A601F60E7}" dt="2024-08-16T08:57:28.573" v="9783" actId="478"/>
          <ac:spMkLst>
            <pc:docMk/>
            <pc:sldMk cId="959921542" sldId="384"/>
            <ac:spMk id="3" creationId="{D8CCBC59-FEA1-79D3-566E-C4D1918B37F1}"/>
          </ac:spMkLst>
        </pc:spChg>
        <pc:spChg chg="add del mod">
          <ac:chgData name="Peter M Jones" userId="d159bd93-6825-45b6-aa35-4ad020ac4d97" providerId="ADAL" clId="{A01F8442-A875-4CBE-84F6-432A601F60E7}" dt="2024-08-16T09:06:28.076" v="9931" actId="478"/>
          <ac:spMkLst>
            <pc:docMk/>
            <pc:sldMk cId="959921542" sldId="384"/>
            <ac:spMk id="5" creationId="{1384D461-BA43-C419-29FE-E3FA472519EC}"/>
          </ac:spMkLst>
        </pc:spChg>
        <pc:spChg chg="add mod">
          <ac:chgData name="Peter M Jones" userId="d159bd93-6825-45b6-aa35-4ad020ac4d97" providerId="ADAL" clId="{A01F8442-A875-4CBE-84F6-432A601F60E7}" dt="2024-08-16T09:06:42.919" v="9964" actId="20577"/>
          <ac:spMkLst>
            <pc:docMk/>
            <pc:sldMk cId="959921542" sldId="384"/>
            <ac:spMk id="6" creationId="{0817ACE1-6C0E-4C41-9C1C-BE697EA73FCF}"/>
          </ac:spMkLst>
        </pc:spChg>
        <pc:graphicFrameChg chg="add mod">
          <ac:chgData name="Peter M Jones" userId="d159bd93-6825-45b6-aa35-4ad020ac4d97" providerId="ADAL" clId="{A01F8442-A875-4CBE-84F6-432A601F60E7}" dt="2024-08-16T09:03:49" v="9865"/>
          <ac:graphicFrameMkLst>
            <pc:docMk/>
            <pc:sldMk cId="959921542" sldId="384"/>
            <ac:graphicFrameMk id="4" creationId="{EEE2C4D0-378E-728E-DE17-DF4CA78341CA}"/>
          </ac:graphicFrameMkLst>
        </pc:graphicFrameChg>
      </pc:sldChg>
      <pc:sldChg chg="addSp delSp modSp new mod modNotesTx">
        <pc:chgData name="Peter M Jones" userId="d159bd93-6825-45b6-aa35-4ad020ac4d97" providerId="ADAL" clId="{A01F8442-A875-4CBE-84F6-432A601F60E7}" dt="2024-08-16T10:00:02.831" v="11082" actId="20577"/>
        <pc:sldMkLst>
          <pc:docMk/>
          <pc:sldMk cId="1314762829" sldId="385"/>
        </pc:sldMkLst>
        <pc:spChg chg="del">
          <ac:chgData name="Peter M Jones" userId="d159bd93-6825-45b6-aa35-4ad020ac4d97" providerId="ADAL" clId="{A01F8442-A875-4CBE-84F6-432A601F60E7}" dt="2024-08-16T09:28:10.461" v="9966" actId="478"/>
          <ac:spMkLst>
            <pc:docMk/>
            <pc:sldMk cId="1314762829" sldId="385"/>
            <ac:spMk id="2" creationId="{05B59856-8381-9D1E-2A84-51CD6EB80C69}"/>
          </ac:spMkLst>
        </pc:spChg>
        <pc:spChg chg="del">
          <ac:chgData name="Peter M Jones" userId="d159bd93-6825-45b6-aa35-4ad020ac4d97" providerId="ADAL" clId="{A01F8442-A875-4CBE-84F6-432A601F60E7}" dt="2024-08-16T09:28:11.656" v="9967" actId="478"/>
          <ac:spMkLst>
            <pc:docMk/>
            <pc:sldMk cId="1314762829" sldId="385"/>
            <ac:spMk id="3" creationId="{F4C0E8FE-498D-CFE4-D321-63B25F8CA38E}"/>
          </ac:spMkLst>
        </pc:spChg>
        <pc:spChg chg="add mod">
          <ac:chgData name="Peter M Jones" userId="d159bd93-6825-45b6-aa35-4ad020ac4d97" providerId="ADAL" clId="{A01F8442-A875-4CBE-84F6-432A601F60E7}" dt="2024-08-16T09:28:28.762" v="10004" actId="20577"/>
          <ac:spMkLst>
            <pc:docMk/>
            <pc:sldMk cId="1314762829" sldId="385"/>
            <ac:spMk id="4" creationId="{847B1EFE-A13E-3626-054E-9A98B46F1BC0}"/>
          </ac:spMkLst>
        </pc:spChg>
        <pc:spChg chg="add mod">
          <ac:chgData name="Peter M Jones" userId="d159bd93-6825-45b6-aa35-4ad020ac4d97" providerId="ADAL" clId="{A01F8442-A875-4CBE-84F6-432A601F60E7}" dt="2024-08-16T09:30:40.249" v="10320" actId="1076"/>
          <ac:spMkLst>
            <pc:docMk/>
            <pc:sldMk cId="1314762829" sldId="385"/>
            <ac:spMk id="5" creationId="{790C9436-5294-365D-F04D-BB922801A46B}"/>
          </ac:spMkLst>
        </pc:spChg>
        <pc:spChg chg="add mod">
          <ac:chgData name="Peter M Jones" userId="d159bd93-6825-45b6-aa35-4ad020ac4d97" providerId="ADAL" clId="{A01F8442-A875-4CBE-84F6-432A601F60E7}" dt="2024-08-16T09:34:35.655" v="10374"/>
          <ac:spMkLst>
            <pc:docMk/>
            <pc:sldMk cId="1314762829" sldId="385"/>
            <ac:spMk id="6" creationId="{565FCCAB-636A-CD84-ACD6-A2BDB90D1356}"/>
          </ac:spMkLst>
        </pc:spChg>
      </pc:sldChg>
      <pc:sldChg chg="addSp delSp modSp new mod modAnim">
        <pc:chgData name="Peter M Jones" userId="d159bd93-6825-45b6-aa35-4ad020ac4d97" providerId="ADAL" clId="{A01F8442-A875-4CBE-84F6-432A601F60E7}" dt="2024-08-16T10:39:04.572" v="12028"/>
        <pc:sldMkLst>
          <pc:docMk/>
          <pc:sldMk cId="932874950" sldId="386"/>
        </pc:sldMkLst>
        <pc:spChg chg="del">
          <ac:chgData name="Peter M Jones" userId="d159bd93-6825-45b6-aa35-4ad020ac4d97" providerId="ADAL" clId="{A01F8442-A875-4CBE-84F6-432A601F60E7}" dt="2024-08-16T09:30:49.494" v="10322" actId="478"/>
          <ac:spMkLst>
            <pc:docMk/>
            <pc:sldMk cId="932874950" sldId="386"/>
            <ac:spMk id="2" creationId="{9248FF11-4AAE-E14B-D562-611C39BF9436}"/>
          </ac:spMkLst>
        </pc:spChg>
        <pc:spChg chg="del">
          <ac:chgData name="Peter M Jones" userId="d159bd93-6825-45b6-aa35-4ad020ac4d97" providerId="ADAL" clId="{A01F8442-A875-4CBE-84F6-432A601F60E7}" dt="2024-08-16T09:30:50.528" v="10323" actId="478"/>
          <ac:spMkLst>
            <pc:docMk/>
            <pc:sldMk cId="932874950" sldId="386"/>
            <ac:spMk id="3" creationId="{1E2A90D2-138A-6C96-87B8-981A8D03BE02}"/>
          </ac:spMkLst>
        </pc:spChg>
        <pc:spChg chg="add mod">
          <ac:chgData name="Peter M Jones" userId="d159bd93-6825-45b6-aa35-4ad020ac4d97" providerId="ADAL" clId="{A01F8442-A875-4CBE-84F6-432A601F60E7}" dt="2024-08-16T09:55:22.576" v="10503" actId="1076"/>
          <ac:spMkLst>
            <pc:docMk/>
            <pc:sldMk cId="932874950" sldId="386"/>
            <ac:spMk id="4" creationId="{D114B0A8-8D91-E557-EBEF-AE1486023F1C}"/>
          </ac:spMkLst>
        </pc:spChg>
        <pc:spChg chg="add mod">
          <ac:chgData name="Peter M Jones" userId="d159bd93-6825-45b6-aa35-4ad020ac4d97" providerId="ADAL" clId="{A01F8442-A875-4CBE-84F6-432A601F60E7}" dt="2024-08-16T09:55:22.576" v="10503" actId="1076"/>
          <ac:spMkLst>
            <pc:docMk/>
            <pc:sldMk cId="932874950" sldId="386"/>
            <ac:spMk id="5" creationId="{CF03E752-30F7-3AB2-06F1-FC94131B805A}"/>
          </ac:spMkLst>
        </pc:spChg>
        <pc:spChg chg="add mod">
          <ac:chgData name="Peter M Jones" userId="d159bd93-6825-45b6-aa35-4ad020ac4d97" providerId="ADAL" clId="{A01F8442-A875-4CBE-84F6-432A601F60E7}" dt="2024-08-16T09:55:22.576" v="10503" actId="1076"/>
          <ac:spMkLst>
            <pc:docMk/>
            <pc:sldMk cId="932874950" sldId="386"/>
            <ac:spMk id="6" creationId="{331D9AA4-A663-9990-2C79-8DAD04F36354}"/>
          </ac:spMkLst>
        </pc:spChg>
        <pc:spChg chg="add mod">
          <ac:chgData name="Peter M Jones" userId="d159bd93-6825-45b6-aa35-4ad020ac4d97" providerId="ADAL" clId="{A01F8442-A875-4CBE-84F6-432A601F60E7}" dt="2024-08-16T09:55:22.576" v="10503" actId="1076"/>
          <ac:spMkLst>
            <pc:docMk/>
            <pc:sldMk cId="932874950" sldId="386"/>
            <ac:spMk id="7" creationId="{8B1E2E90-E61F-2EC0-F544-08378519C245}"/>
          </ac:spMkLst>
        </pc:spChg>
        <pc:spChg chg="add del mod">
          <ac:chgData name="Peter M Jones" userId="d159bd93-6825-45b6-aa35-4ad020ac4d97" providerId="ADAL" clId="{A01F8442-A875-4CBE-84F6-432A601F60E7}" dt="2024-08-16T09:32:25.909" v="10336" actId="478"/>
          <ac:spMkLst>
            <pc:docMk/>
            <pc:sldMk cId="932874950" sldId="386"/>
            <ac:spMk id="8" creationId="{97F74EF9-3B61-08E8-FA7F-2189EB8787B8}"/>
          </ac:spMkLst>
        </pc:spChg>
        <pc:spChg chg="add mod">
          <ac:chgData name="Peter M Jones" userId="d159bd93-6825-45b6-aa35-4ad020ac4d97" providerId="ADAL" clId="{A01F8442-A875-4CBE-84F6-432A601F60E7}" dt="2024-08-16T09:55:22.576" v="10503" actId="1076"/>
          <ac:spMkLst>
            <pc:docMk/>
            <pc:sldMk cId="932874950" sldId="386"/>
            <ac:spMk id="9" creationId="{F0B867BA-746F-ECEE-9AF6-C723ADFFDB84}"/>
          </ac:spMkLst>
        </pc:spChg>
        <pc:spChg chg="add mod">
          <ac:chgData name="Peter M Jones" userId="d159bd93-6825-45b6-aa35-4ad020ac4d97" providerId="ADAL" clId="{A01F8442-A875-4CBE-84F6-432A601F60E7}" dt="2024-08-16T09:55:22.576" v="10503" actId="1076"/>
          <ac:spMkLst>
            <pc:docMk/>
            <pc:sldMk cId="932874950" sldId="386"/>
            <ac:spMk id="10" creationId="{7AE75283-F2EF-9C68-E0D0-FF0126FA7390}"/>
          </ac:spMkLst>
        </pc:spChg>
        <pc:spChg chg="add mod">
          <ac:chgData name="Peter M Jones" userId="d159bd93-6825-45b6-aa35-4ad020ac4d97" providerId="ADAL" clId="{A01F8442-A875-4CBE-84F6-432A601F60E7}" dt="2024-08-16T09:55:22.576" v="10503" actId="1076"/>
          <ac:spMkLst>
            <pc:docMk/>
            <pc:sldMk cId="932874950" sldId="386"/>
            <ac:spMk id="11" creationId="{F7460DF7-837A-6AC7-0318-86E1D0AA5AE0}"/>
          </ac:spMkLst>
        </pc:spChg>
        <pc:spChg chg="add mod">
          <ac:chgData name="Peter M Jones" userId="d159bd93-6825-45b6-aa35-4ad020ac4d97" providerId="ADAL" clId="{A01F8442-A875-4CBE-84F6-432A601F60E7}" dt="2024-08-16T09:55:22.576" v="10503" actId="1076"/>
          <ac:spMkLst>
            <pc:docMk/>
            <pc:sldMk cId="932874950" sldId="386"/>
            <ac:spMk id="12" creationId="{5BA1D1B6-ECDD-4C40-1864-3F2B6CF2D30E}"/>
          </ac:spMkLst>
        </pc:spChg>
        <pc:spChg chg="add mod">
          <ac:chgData name="Peter M Jones" userId="d159bd93-6825-45b6-aa35-4ad020ac4d97" providerId="ADAL" clId="{A01F8442-A875-4CBE-84F6-432A601F60E7}" dt="2024-08-16T09:55:22.576" v="10503" actId="1076"/>
          <ac:spMkLst>
            <pc:docMk/>
            <pc:sldMk cId="932874950" sldId="386"/>
            <ac:spMk id="13" creationId="{A53816DE-14A7-3357-301D-878143DB0EE9}"/>
          </ac:spMkLst>
        </pc:spChg>
        <pc:spChg chg="add mod">
          <ac:chgData name="Peter M Jones" userId="d159bd93-6825-45b6-aa35-4ad020ac4d97" providerId="ADAL" clId="{A01F8442-A875-4CBE-84F6-432A601F60E7}" dt="2024-08-16T09:55:22.576" v="10503" actId="1076"/>
          <ac:spMkLst>
            <pc:docMk/>
            <pc:sldMk cId="932874950" sldId="386"/>
            <ac:spMk id="14" creationId="{76CB8E18-D9C4-F568-847D-0D35AFA35224}"/>
          </ac:spMkLst>
        </pc:spChg>
        <pc:spChg chg="add mod">
          <ac:chgData name="Peter M Jones" userId="d159bd93-6825-45b6-aa35-4ad020ac4d97" providerId="ADAL" clId="{A01F8442-A875-4CBE-84F6-432A601F60E7}" dt="2024-08-16T09:55:22.576" v="10503" actId="1076"/>
          <ac:spMkLst>
            <pc:docMk/>
            <pc:sldMk cId="932874950" sldId="386"/>
            <ac:spMk id="15" creationId="{E50F2E2E-7520-DF49-8877-AB6C9F06F3EF}"/>
          </ac:spMkLst>
        </pc:spChg>
        <pc:spChg chg="add mod">
          <ac:chgData name="Peter M Jones" userId="d159bd93-6825-45b6-aa35-4ad020ac4d97" providerId="ADAL" clId="{A01F8442-A875-4CBE-84F6-432A601F60E7}" dt="2024-08-16T09:55:22.576" v="10503" actId="1076"/>
          <ac:spMkLst>
            <pc:docMk/>
            <pc:sldMk cId="932874950" sldId="386"/>
            <ac:spMk id="16" creationId="{347BB023-0DC9-0449-E198-AE9D1BA2D653}"/>
          </ac:spMkLst>
        </pc:spChg>
        <pc:spChg chg="add mod">
          <ac:chgData name="Peter M Jones" userId="d159bd93-6825-45b6-aa35-4ad020ac4d97" providerId="ADAL" clId="{A01F8442-A875-4CBE-84F6-432A601F60E7}" dt="2024-08-16T09:55:31.094" v="10506" actId="1076"/>
          <ac:spMkLst>
            <pc:docMk/>
            <pc:sldMk cId="932874950" sldId="386"/>
            <ac:spMk id="17" creationId="{ACBD252B-F3E8-97C8-C50C-99D1CDBCAF6D}"/>
          </ac:spMkLst>
        </pc:spChg>
        <pc:spChg chg="add mod">
          <ac:chgData name="Peter M Jones" userId="d159bd93-6825-45b6-aa35-4ad020ac4d97" providerId="ADAL" clId="{A01F8442-A875-4CBE-84F6-432A601F60E7}" dt="2024-08-16T09:55:25.340" v="10504" actId="1076"/>
          <ac:spMkLst>
            <pc:docMk/>
            <pc:sldMk cId="932874950" sldId="386"/>
            <ac:spMk id="18" creationId="{DEC52E28-8745-6E30-5EA9-D5B2CF5BFEB2}"/>
          </ac:spMkLst>
        </pc:spChg>
        <pc:spChg chg="add mod">
          <ac:chgData name="Peter M Jones" userId="d159bd93-6825-45b6-aa35-4ad020ac4d97" providerId="ADAL" clId="{A01F8442-A875-4CBE-84F6-432A601F60E7}" dt="2024-08-16T09:55:22.576" v="10503" actId="1076"/>
          <ac:spMkLst>
            <pc:docMk/>
            <pc:sldMk cId="932874950" sldId="386"/>
            <ac:spMk id="19" creationId="{6A568DBD-1F08-65A7-C9A0-2F1D2EC0329C}"/>
          </ac:spMkLst>
        </pc:spChg>
        <pc:spChg chg="add mod">
          <ac:chgData name="Peter M Jones" userId="d159bd93-6825-45b6-aa35-4ad020ac4d97" providerId="ADAL" clId="{A01F8442-A875-4CBE-84F6-432A601F60E7}" dt="2024-08-16T09:56:40.332" v="10511" actId="1076"/>
          <ac:spMkLst>
            <pc:docMk/>
            <pc:sldMk cId="932874950" sldId="386"/>
            <ac:spMk id="20" creationId="{C712D5C1-8D42-2004-F093-44EB7FFFEFC8}"/>
          </ac:spMkLst>
        </pc:spChg>
        <pc:spChg chg="add mod">
          <ac:chgData name="Peter M Jones" userId="d159bd93-6825-45b6-aa35-4ad020ac4d97" providerId="ADAL" clId="{A01F8442-A875-4CBE-84F6-432A601F60E7}" dt="2024-08-16T09:55:28.014" v="10505" actId="1076"/>
          <ac:spMkLst>
            <pc:docMk/>
            <pc:sldMk cId="932874950" sldId="386"/>
            <ac:spMk id="21" creationId="{DD7A2877-0EBB-010A-76D4-5C444FB801DD}"/>
          </ac:spMkLst>
        </pc:spChg>
        <pc:spChg chg="add del mod">
          <ac:chgData name="Peter M Jones" userId="d159bd93-6825-45b6-aa35-4ad020ac4d97" providerId="ADAL" clId="{A01F8442-A875-4CBE-84F6-432A601F60E7}" dt="2024-08-16T09:54:24.112" v="10469" actId="478"/>
          <ac:spMkLst>
            <pc:docMk/>
            <pc:sldMk cId="932874950" sldId="386"/>
            <ac:spMk id="22" creationId="{6A67CADC-4F76-5795-5788-D6CE158B36B5}"/>
          </ac:spMkLst>
        </pc:spChg>
        <pc:spChg chg="add del mod">
          <ac:chgData name="Peter M Jones" userId="d159bd93-6825-45b6-aa35-4ad020ac4d97" providerId="ADAL" clId="{A01F8442-A875-4CBE-84F6-432A601F60E7}" dt="2024-08-16T09:54:34.477" v="10476" actId="478"/>
          <ac:spMkLst>
            <pc:docMk/>
            <pc:sldMk cId="932874950" sldId="386"/>
            <ac:spMk id="23" creationId="{4AAFDD76-E1E7-475D-B8EF-E8084E568B82}"/>
          </ac:spMkLst>
        </pc:spChg>
        <pc:spChg chg="add del mod">
          <ac:chgData name="Peter M Jones" userId="d159bd93-6825-45b6-aa35-4ad020ac4d97" providerId="ADAL" clId="{A01F8442-A875-4CBE-84F6-432A601F60E7}" dt="2024-08-16T09:54:21.118" v="10468" actId="478"/>
          <ac:spMkLst>
            <pc:docMk/>
            <pc:sldMk cId="932874950" sldId="386"/>
            <ac:spMk id="24" creationId="{3C5E9F01-8A7E-A702-5541-0D4D1E7FF34B}"/>
          </ac:spMkLst>
        </pc:spChg>
        <pc:spChg chg="add del mod">
          <ac:chgData name="Peter M Jones" userId="d159bd93-6825-45b6-aa35-4ad020ac4d97" providerId="ADAL" clId="{A01F8442-A875-4CBE-84F6-432A601F60E7}" dt="2024-08-16T09:54:41.772" v="10485" actId="478"/>
          <ac:spMkLst>
            <pc:docMk/>
            <pc:sldMk cId="932874950" sldId="386"/>
            <ac:spMk id="25" creationId="{F9B4157C-03AE-64AE-AD2B-7EFD6C0AE5C9}"/>
          </ac:spMkLst>
        </pc:spChg>
        <pc:spChg chg="add del mod">
          <ac:chgData name="Peter M Jones" userId="d159bd93-6825-45b6-aa35-4ad020ac4d97" providerId="ADAL" clId="{A01F8442-A875-4CBE-84F6-432A601F60E7}" dt="2024-08-16T09:54:21.118" v="10468" actId="478"/>
          <ac:spMkLst>
            <pc:docMk/>
            <pc:sldMk cId="932874950" sldId="386"/>
            <ac:spMk id="26" creationId="{AA2551C4-1A5C-494E-3EF4-BC0855D3B25D}"/>
          </ac:spMkLst>
        </pc:spChg>
        <pc:spChg chg="add del mod">
          <ac:chgData name="Peter M Jones" userId="d159bd93-6825-45b6-aa35-4ad020ac4d97" providerId="ADAL" clId="{A01F8442-A875-4CBE-84F6-432A601F60E7}" dt="2024-08-16T09:54:39.036" v="10481" actId="478"/>
          <ac:spMkLst>
            <pc:docMk/>
            <pc:sldMk cId="932874950" sldId="386"/>
            <ac:spMk id="27" creationId="{4D69A077-5F7D-8C4C-8F3A-450BE4E1A83F}"/>
          </ac:spMkLst>
        </pc:spChg>
        <pc:spChg chg="add del mod">
          <ac:chgData name="Peter M Jones" userId="d159bd93-6825-45b6-aa35-4ad020ac4d97" providerId="ADAL" clId="{A01F8442-A875-4CBE-84F6-432A601F60E7}" dt="2024-08-16T09:54:40.364" v="10483" actId="478"/>
          <ac:spMkLst>
            <pc:docMk/>
            <pc:sldMk cId="932874950" sldId="386"/>
            <ac:spMk id="28" creationId="{796C5CDB-034D-2975-116A-E8AF7916AEBE}"/>
          </ac:spMkLst>
        </pc:spChg>
        <pc:spChg chg="add del mod">
          <ac:chgData name="Peter M Jones" userId="d159bd93-6825-45b6-aa35-4ad020ac4d97" providerId="ADAL" clId="{A01F8442-A875-4CBE-84F6-432A601F60E7}" dt="2024-08-16T09:54:21.118" v="10468" actId="478"/>
          <ac:spMkLst>
            <pc:docMk/>
            <pc:sldMk cId="932874950" sldId="386"/>
            <ac:spMk id="29" creationId="{99B53547-0F3E-1084-A2E2-849026498E7B}"/>
          </ac:spMkLst>
        </pc:spChg>
        <pc:spChg chg="add del mod">
          <ac:chgData name="Peter M Jones" userId="d159bd93-6825-45b6-aa35-4ad020ac4d97" providerId="ADAL" clId="{A01F8442-A875-4CBE-84F6-432A601F60E7}" dt="2024-08-16T09:54:31.933" v="10475" actId="478"/>
          <ac:spMkLst>
            <pc:docMk/>
            <pc:sldMk cId="932874950" sldId="386"/>
            <ac:spMk id="30" creationId="{27FD8F19-E66E-88B1-A75A-653EC362FAFF}"/>
          </ac:spMkLst>
        </pc:spChg>
        <pc:spChg chg="add del mod">
          <ac:chgData name="Peter M Jones" userId="d159bd93-6825-45b6-aa35-4ad020ac4d97" providerId="ADAL" clId="{A01F8442-A875-4CBE-84F6-432A601F60E7}" dt="2024-08-16T09:54:24.112" v="10469" actId="478"/>
          <ac:spMkLst>
            <pc:docMk/>
            <pc:sldMk cId="932874950" sldId="386"/>
            <ac:spMk id="31" creationId="{2C7DD3AD-408D-81EC-653B-D008437F045A}"/>
          </ac:spMkLst>
        </pc:spChg>
        <pc:spChg chg="add del mod">
          <ac:chgData name="Peter M Jones" userId="d159bd93-6825-45b6-aa35-4ad020ac4d97" providerId="ADAL" clId="{A01F8442-A875-4CBE-84F6-432A601F60E7}" dt="2024-08-16T09:54:21.118" v="10468" actId="478"/>
          <ac:spMkLst>
            <pc:docMk/>
            <pc:sldMk cId="932874950" sldId="386"/>
            <ac:spMk id="32" creationId="{4DB0C945-53FF-329C-4B71-41BDCC6EE70B}"/>
          </ac:spMkLst>
        </pc:spChg>
        <pc:spChg chg="add del mod">
          <ac:chgData name="Peter M Jones" userId="d159bd93-6825-45b6-aa35-4ad020ac4d97" providerId="ADAL" clId="{A01F8442-A875-4CBE-84F6-432A601F60E7}" dt="2024-08-16T09:54:42.684" v="10486" actId="478"/>
          <ac:spMkLst>
            <pc:docMk/>
            <pc:sldMk cId="932874950" sldId="386"/>
            <ac:spMk id="33" creationId="{8E79B459-49BC-213B-4EC2-62A59F018248}"/>
          </ac:spMkLst>
        </pc:spChg>
        <pc:spChg chg="add del mod">
          <ac:chgData name="Peter M Jones" userId="d159bd93-6825-45b6-aa35-4ad020ac4d97" providerId="ADAL" clId="{A01F8442-A875-4CBE-84F6-432A601F60E7}" dt="2024-08-16T09:54:21.118" v="10468" actId="478"/>
          <ac:spMkLst>
            <pc:docMk/>
            <pc:sldMk cId="932874950" sldId="386"/>
            <ac:spMk id="34" creationId="{1E386896-77A9-C5AD-7022-575E60B25F60}"/>
          </ac:spMkLst>
        </pc:spChg>
        <pc:spChg chg="add del mod">
          <ac:chgData name="Peter M Jones" userId="d159bd93-6825-45b6-aa35-4ad020ac4d97" providerId="ADAL" clId="{A01F8442-A875-4CBE-84F6-432A601F60E7}" dt="2024-08-16T09:54:21.118" v="10468" actId="478"/>
          <ac:spMkLst>
            <pc:docMk/>
            <pc:sldMk cId="932874950" sldId="386"/>
            <ac:spMk id="35" creationId="{4E84861B-B32B-00CB-4ADE-756B9A950307}"/>
          </ac:spMkLst>
        </pc:spChg>
        <pc:spChg chg="add del mod">
          <ac:chgData name="Peter M Jones" userId="d159bd93-6825-45b6-aa35-4ad020ac4d97" providerId="ADAL" clId="{A01F8442-A875-4CBE-84F6-432A601F60E7}" dt="2024-08-16T09:54:24.112" v="10469" actId="478"/>
          <ac:spMkLst>
            <pc:docMk/>
            <pc:sldMk cId="932874950" sldId="386"/>
            <ac:spMk id="36" creationId="{AC2EBBE8-3937-42C6-47A5-222C440CFC3B}"/>
          </ac:spMkLst>
        </pc:spChg>
        <pc:spChg chg="add del mod">
          <ac:chgData name="Peter M Jones" userId="d159bd93-6825-45b6-aa35-4ad020ac4d97" providerId="ADAL" clId="{A01F8442-A875-4CBE-84F6-432A601F60E7}" dt="2024-08-16T09:54:29.755" v="10474" actId="478"/>
          <ac:spMkLst>
            <pc:docMk/>
            <pc:sldMk cId="932874950" sldId="386"/>
            <ac:spMk id="37" creationId="{2EB61EC4-6CB0-6F1C-192D-DAE50CAEF4F4}"/>
          </ac:spMkLst>
        </pc:spChg>
        <pc:spChg chg="add del mod">
          <ac:chgData name="Peter M Jones" userId="d159bd93-6825-45b6-aa35-4ad020ac4d97" providerId="ADAL" clId="{A01F8442-A875-4CBE-84F6-432A601F60E7}" dt="2024-08-16T09:54:24.112" v="10469" actId="478"/>
          <ac:spMkLst>
            <pc:docMk/>
            <pc:sldMk cId="932874950" sldId="386"/>
            <ac:spMk id="38" creationId="{D19F2248-2482-16A9-8CB7-D3914B3B1E99}"/>
          </ac:spMkLst>
        </pc:spChg>
        <pc:spChg chg="add del mod">
          <ac:chgData name="Peter M Jones" userId="d159bd93-6825-45b6-aa35-4ad020ac4d97" providerId="ADAL" clId="{A01F8442-A875-4CBE-84F6-432A601F60E7}" dt="2024-08-16T09:54:38.496" v="10480" actId="478"/>
          <ac:spMkLst>
            <pc:docMk/>
            <pc:sldMk cId="932874950" sldId="386"/>
            <ac:spMk id="39" creationId="{4C3381BB-6F16-9245-CC96-A016D82945A3}"/>
          </ac:spMkLst>
        </pc:spChg>
        <pc:spChg chg="add del mod">
          <ac:chgData name="Peter M Jones" userId="d159bd93-6825-45b6-aa35-4ad020ac4d97" providerId="ADAL" clId="{A01F8442-A875-4CBE-84F6-432A601F60E7}" dt="2024-08-16T09:54:24.112" v="10469" actId="478"/>
          <ac:spMkLst>
            <pc:docMk/>
            <pc:sldMk cId="932874950" sldId="386"/>
            <ac:spMk id="40" creationId="{6230ECD6-ED71-0115-6579-5A4A657F1099}"/>
          </ac:spMkLst>
        </pc:spChg>
        <pc:spChg chg="add del mod">
          <ac:chgData name="Peter M Jones" userId="d159bd93-6825-45b6-aa35-4ad020ac4d97" providerId="ADAL" clId="{A01F8442-A875-4CBE-84F6-432A601F60E7}" dt="2024-08-16T09:54:28.824" v="10473" actId="478"/>
          <ac:spMkLst>
            <pc:docMk/>
            <pc:sldMk cId="932874950" sldId="386"/>
            <ac:spMk id="41" creationId="{300DEAA9-A139-BD1A-1D80-CE223596A11F}"/>
          </ac:spMkLst>
        </pc:spChg>
        <pc:spChg chg="add del mod">
          <ac:chgData name="Peter M Jones" userId="d159bd93-6825-45b6-aa35-4ad020ac4d97" providerId="ADAL" clId="{A01F8442-A875-4CBE-84F6-432A601F60E7}" dt="2024-08-16T09:54:24.112" v="10469" actId="478"/>
          <ac:spMkLst>
            <pc:docMk/>
            <pc:sldMk cId="932874950" sldId="386"/>
            <ac:spMk id="42" creationId="{532FCD73-8A21-9B53-5558-61C9F245348C}"/>
          </ac:spMkLst>
        </pc:spChg>
        <pc:spChg chg="add del mod">
          <ac:chgData name="Peter M Jones" userId="d159bd93-6825-45b6-aa35-4ad020ac4d97" providerId="ADAL" clId="{A01F8442-A875-4CBE-84F6-432A601F60E7}" dt="2024-08-16T09:54:34.477" v="10476" actId="478"/>
          <ac:spMkLst>
            <pc:docMk/>
            <pc:sldMk cId="932874950" sldId="386"/>
            <ac:spMk id="43" creationId="{915482FC-04F8-4805-6C53-BF4E9C9747BA}"/>
          </ac:spMkLst>
        </pc:spChg>
        <pc:spChg chg="add del mod">
          <ac:chgData name="Peter M Jones" userId="d159bd93-6825-45b6-aa35-4ad020ac4d97" providerId="ADAL" clId="{A01F8442-A875-4CBE-84F6-432A601F60E7}" dt="2024-08-16T09:54:37.706" v="10479" actId="478"/>
          <ac:spMkLst>
            <pc:docMk/>
            <pc:sldMk cId="932874950" sldId="386"/>
            <ac:spMk id="44" creationId="{36A89040-C384-232D-76FE-62C06C353D7C}"/>
          </ac:spMkLst>
        </pc:spChg>
        <pc:spChg chg="add del mod">
          <ac:chgData name="Peter M Jones" userId="d159bd93-6825-45b6-aa35-4ad020ac4d97" providerId="ADAL" clId="{A01F8442-A875-4CBE-84F6-432A601F60E7}" dt="2024-08-16T09:54:24.112" v="10469" actId="478"/>
          <ac:spMkLst>
            <pc:docMk/>
            <pc:sldMk cId="932874950" sldId="386"/>
            <ac:spMk id="45" creationId="{3A59B878-F69E-2F47-FA72-CCA646A2EC11}"/>
          </ac:spMkLst>
        </pc:spChg>
        <pc:spChg chg="add del mod">
          <ac:chgData name="Peter M Jones" userId="d159bd93-6825-45b6-aa35-4ad020ac4d97" providerId="ADAL" clId="{A01F8442-A875-4CBE-84F6-432A601F60E7}" dt="2024-08-16T09:54:28.156" v="10472" actId="478"/>
          <ac:spMkLst>
            <pc:docMk/>
            <pc:sldMk cId="932874950" sldId="386"/>
            <ac:spMk id="46" creationId="{E20B6EAB-1334-F3C9-1FA5-CA6A047B7D6C}"/>
          </ac:spMkLst>
        </pc:spChg>
        <pc:spChg chg="add del mod">
          <ac:chgData name="Peter M Jones" userId="d159bd93-6825-45b6-aa35-4ad020ac4d97" providerId="ADAL" clId="{A01F8442-A875-4CBE-84F6-432A601F60E7}" dt="2024-08-16T09:54:24.112" v="10469" actId="478"/>
          <ac:spMkLst>
            <pc:docMk/>
            <pc:sldMk cId="932874950" sldId="386"/>
            <ac:spMk id="47" creationId="{DBFADF5F-FE26-C846-23AA-5D8225847E3B}"/>
          </ac:spMkLst>
        </pc:spChg>
        <pc:spChg chg="add del mod">
          <ac:chgData name="Peter M Jones" userId="d159bd93-6825-45b6-aa35-4ad020ac4d97" providerId="ADAL" clId="{A01F8442-A875-4CBE-84F6-432A601F60E7}" dt="2024-08-16T09:54:41.195" v="10484" actId="478"/>
          <ac:spMkLst>
            <pc:docMk/>
            <pc:sldMk cId="932874950" sldId="386"/>
            <ac:spMk id="48" creationId="{3144627E-7AD9-DEA8-4DC5-B05C0305F1FD}"/>
          </ac:spMkLst>
        </pc:spChg>
        <pc:spChg chg="add del mod">
          <ac:chgData name="Peter M Jones" userId="d159bd93-6825-45b6-aa35-4ad020ac4d97" providerId="ADAL" clId="{A01F8442-A875-4CBE-84F6-432A601F60E7}" dt="2024-08-16T09:54:39.802" v="10482" actId="478"/>
          <ac:spMkLst>
            <pc:docMk/>
            <pc:sldMk cId="932874950" sldId="386"/>
            <ac:spMk id="49" creationId="{98BC821B-FE35-8EE6-2540-57AF579616AA}"/>
          </ac:spMkLst>
        </pc:spChg>
        <pc:spChg chg="add del mod">
          <ac:chgData name="Peter M Jones" userId="d159bd93-6825-45b6-aa35-4ad020ac4d97" providerId="ADAL" clId="{A01F8442-A875-4CBE-84F6-432A601F60E7}" dt="2024-08-16T09:54:34.477" v="10476" actId="478"/>
          <ac:spMkLst>
            <pc:docMk/>
            <pc:sldMk cId="932874950" sldId="386"/>
            <ac:spMk id="50" creationId="{437C5E25-802A-56DB-1A3D-0D910F3D4344}"/>
          </ac:spMkLst>
        </pc:spChg>
        <pc:spChg chg="add del mod">
          <ac:chgData name="Peter M Jones" userId="d159bd93-6825-45b6-aa35-4ad020ac4d97" providerId="ADAL" clId="{A01F8442-A875-4CBE-84F6-432A601F60E7}" dt="2024-08-16T09:54:37.005" v="10477" actId="478"/>
          <ac:spMkLst>
            <pc:docMk/>
            <pc:sldMk cId="932874950" sldId="386"/>
            <ac:spMk id="51" creationId="{65E7C904-2946-6AB8-C9AC-D3CD6EF6C0A5}"/>
          </ac:spMkLst>
        </pc:spChg>
        <pc:spChg chg="add del mod">
          <ac:chgData name="Peter M Jones" userId="d159bd93-6825-45b6-aa35-4ad020ac4d97" providerId="ADAL" clId="{A01F8442-A875-4CBE-84F6-432A601F60E7}" dt="2024-08-16T09:54:24.112" v="10469" actId="478"/>
          <ac:spMkLst>
            <pc:docMk/>
            <pc:sldMk cId="932874950" sldId="386"/>
            <ac:spMk id="52" creationId="{7248D1A7-60E6-F34E-8FE2-E207445B90C7}"/>
          </ac:spMkLst>
        </pc:spChg>
        <pc:spChg chg="add del mod">
          <ac:chgData name="Peter M Jones" userId="d159bd93-6825-45b6-aa35-4ad020ac4d97" providerId="ADAL" clId="{A01F8442-A875-4CBE-84F6-432A601F60E7}" dt="2024-08-16T09:54:24.112" v="10469" actId="478"/>
          <ac:spMkLst>
            <pc:docMk/>
            <pc:sldMk cId="932874950" sldId="386"/>
            <ac:spMk id="53" creationId="{C3FCCCFE-174A-2874-67C8-92FC211DE7F1}"/>
          </ac:spMkLst>
        </pc:spChg>
        <pc:spChg chg="add del mod">
          <ac:chgData name="Peter M Jones" userId="d159bd93-6825-45b6-aa35-4ad020ac4d97" providerId="ADAL" clId="{A01F8442-A875-4CBE-84F6-432A601F60E7}" dt="2024-08-16T09:54:24.112" v="10469" actId="478"/>
          <ac:spMkLst>
            <pc:docMk/>
            <pc:sldMk cId="932874950" sldId="386"/>
            <ac:spMk id="54" creationId="{7D0E231F-91A2-F010-5467-9B670BF8C578}"/>
          </ac:spMkLst>
        </pc:spChg>
        <pc:spChg chg="add del mod">
          <ac:chgData name="Peter M Jones" userId="d159bd93-6825-45b6-aa35-4ad020ac4d97" providerId="ADAL" clId="{A01F8442-A875-4CBE-84F6-432A601F60E7}" dt="2024-08-16T09:54:21.118" v="10468" actId="478"/>
          <ac:spMkLst>
            <pc:docMk/>
            <pc:sldMk cId="932874950" sldId="386"/>
            <ac:spMk id="55" creationId="{591F5AAF-A99B-88EE-EA58-9A09CBA4BC9A}"/>
          </ac:spMkLst>
        </pc:spChg>
        <pc:spChg chg="add del mod">
          <ac:chgData name="Peter M Jones" userId="d159bd93-6825-45b6-aa35-4ad020ac4d97" providerId="ADAL" clId="{A01F8442-A875-4CBE-84F6-432A601F60E7}" dt="2024-08-16T09:54:21.118" v="10468" actId="478"/>
          <ac:spMkLst>
            <pc:docMk/>
            <pc:sldMk cId="932874950" sldId="386"/>
            <ac:spMk id="56" creationId="{2310EBA8-FC59-EEF2-EE91-176EE11C64C9}"/>
          </ac:spMkLst>
        </pc:spChg>
        <pc:spChg chg="add del mod">
          <ac:chgData name="Peter M Jones" userId="d159bd93-6825-45b6-aa35-4ad020ac4d97" providerId="ADAL" clId="{A01F8442-A875-4CBE-84F6-432A601F60E7}" dt="2024-08-16T09:54:21.118" v="10468" actId="478"/>
          <ac:spMkLst>
            <pc:docMk/>
            <pc:sldMk cId="932874950" sldId="386"/>
            <ac:spMk id="57" creationId="{76D36FD5-FA5E-2B8F-CB73-688B938715A6}"/>
          </ac:spMkLst>
        </pc:spChg>
        <pc:spChg chg="add del mod">
          <ac:chgData name="Peter M Jones" userId="d159bd93-6825-45b6-aa35-4ad020ac4d97" providerId="ADAL" clId="{A01F8442-A875-4CBE-84F6-432A601F60E7}" dt="2024-08-16T09:54:21.118" v="10468" actId="478"/>
          <ac:spMkLst>
            <pc:docMk/>
            <pc:sldMk cId="932874950" sldId="386"/>
            <ac:spMk id="58" creationId="{959F874E-681B-7A61-3035-B05043CBDF81}"/>
          </ac:spMkLst>
        </pc:spChg>
        <pc:spChg chg="add del mod">
          <ac:chgData name="Peter M Jones" userId="d159bd93-6825-45b6-aa35-4ad020ac4d97" providerId="ADAL" clId="{A01F8442-A875-4CBE-84F6-432A601F60E7}" dt="2024-08-16T09:54:21.118" v="10468" actId="478"/>
          <ac:spMkLst>
            <pc:docMk/>
            <pc:sldMk cId="932874950" sldId="386"/>
            <ac:spMk id="59" creationId="{4D9DE059-F4B2-AE68-5108-13CA18FBE225}"/>
          </ac:spMkLst>
        </pc:spChg>
        <pc:spChg chg="add del mod">
          <ac:chgData name="Peter M Jones" userId="d159bd93-6825-45b6-aa35-4ad020ac4d97" providerId="ADAL" clId="{A01F8442-A875-4CBE-84F6-432A601F60E7}" dt="2024-08-16T09:54:21.118" v="10468" actId="478"/>
          <ac:spMkLst>
            <pc:docMk/>
            <pc:sldMk cId="932874950" sldId="386"/>
            <ac:spMk id="60" creationId="{D79E48C9-CD59-BCC5-B909-B724596F2397}"/>
          </ac:spMkLst>
        </pc:spChg>
        <pc:spChg chg="add del mod">
          <ac:chgData name="Peter M Jones" userId="d159bd93-6825-45b6-aa35-4ad020ac4d97" providerId="ADAL" clId="{A01F8442-A875-4CBE-84F6-432A601F60E7}" dt="2024-08-16T09:54:21.118" v="10468" actId="478"/>
          <ac:spMkLst>
            <pc:docMk/>
            <pc:sldMk cId="932874950" sldId="386"/>
            <ac:spMk id="61" creationId="{B0296377-CC3E-22E4-C7BA-8A5DBF5B94A7}"/>
          </ac:spMkLst>
        </pc:spChg>
        <pc:spChg chg="add del mod">
          <ac:chgData name="Peter M Jones" userId="d159bd93-6825-45b6-aa35-4ad020ac4d97" providerId="ADAL" clId="{A01F8442-A875-4CBE-84F6-432A601F60E7}" dt="2024-08-16T09:54:21.118" v="10468" actId="478"/>
          <ac:spMkLst>
            <pc:docMk/>
            <pc:sldMk cId="932874950" sldId="386"/>
            <ac:spMk id="62" creationId="{E230D3EF-067E-2256-48A6-81FDA1AAD902}"/>
          </ac:spMkLst>
        </pc:spChg>
      </pc:sldChg>
      <pc:sldChg chg="modSp add mod modAnim">
        <pc:chgData name="Peter M Jones" userId="d159bd93-6825-45b6-aa35-4ad020ac4d97" providerId="ADAL" clId="{A01F8442-A875-4CBE-84F6-432A601F60E7}" dt="2024-08-16T10:39:08.153" v="12029"/>
        <pc:sldMkLst>
          <pc:docMk/>
          <pc:sldMk cId="939799802" sldId="387"/>
        </pc:sldMkLst>
        <pc:spChg chg="mod">
          <ac:chgData name="Peter M Jones" userId="d159bd93-6825-45b6-aa35-4ad020ac4d97" providerId="ADAL" clId="{A01F8442-A875-4CBE-84F6-432A601F60E7}" dt="2024-08-16T09:57:00.271" v="10513" actId="1076"/>
          <ac:spMkLst>
            <pc:docMk/>
            <pc:sldMk cId="939799802" sldId="387"/>
            <ac:spMk id="20" creationId="{C712D5C1-8D42-2004-F093-44EB7FFFEFC8}"/>
          </ac:spMkLst>
        </pc:spChg>
      </pc:sldChg>
      <pc:sldChg chg="addSp delSp modSp new mod">
        <pc:chgData name="Peter M Jones" userId="d159bd93-6825-45b6-aa35-4ad020ac4d97" providerId="ADAL" clId="{A01F8442-A875-4CBE-84F6-432A601F60E7}" dt="2024-08-16T09:59:06.099" v="10760" actId="20577"/>
        <pc:sldMkLst>
          <pc:docMk/>
          <pc:sldMk cId="2313176408" sldId="388"/>
        </pc:sldMkLst>
        <pc:spChg chg="del">
          <ac:chgData name="Peter M Jones" userId="d159bd93-6825-45b6-aa35-4ad020ac4d97" providerId="ADAL" clId="{A01F8442-A875-4CBE-84F6-432A601F60E7}" dt="2024-08-16T09:56:28.221" v="10508" actId="478"/>
          <ac:spMkLst>
            <pc:docMk/>
            <pc:sldMk cId="2313176408" sldId="388"/>
            <ac:spMk id="2" creationId="{40A4B0D3-B533-5918-E1F9-C0A4C57776B9}"/>
          </ac:spMkLst>
        </pc:spChg>
        <pc:spChg chg="del">
          <ac:chgData name="Peter M Jones" userId="d159bd93-6825-45b6-aa35-4ad020ac4d97" providerId="ADAL" clId="{A01F8442-A875-4CBE-84F6-432A601F60E7}" dt="2024-08-16T09:56:29.211" v="10509" actId="478"/>
          <ac:spMkLst>
            <pc:docMk/>
            <pc:sldMk cId="2313176408" sldId="388"/>
            <ac:spMk id="3" creationId="{A749AB13-C761-D960-C676-143D809F46E3}"/>
          </ac:spMkLst>
        </pc:spChg>
        <pc:spChg chg="add mod">
          <ac:chgData name="Peter M Jones" userId="d159bd93-6825-45b6-aa35-4ad020ac4d97" providerId="ADAL" clId="{A01F8442-A875-4CBE-84F6-432A601F60E7}" dt="2024-08-16T09:57:55.870" v="10616" actId="20577"/>
          <ac:spMkLst>
            <pc:docMk/>
            <pc:sldMk cId="2313176408" sldId="388"/>
            <ac:spMk id="4" creationId="{5D84D79B-B139-41E8-93F9-4B21CD9F5EB4}"/>
          </ac:spMkLst>
        </pc:spChg>
        <pc:spChg chg="add mod">
          <ac:chgData name="Peter M Jones" userId="d159bd93-6825-45b6-aa35-4ad020ac4d97" providerId="ADAL" clId="{A01F8442-A875-4CBE-84F6-432A601F60E7}" dt="2024-08-16T09:59:06.099" v="10760" actId="20577"/>
          <ac:spMkLst>
            <pc:docMk/>
            <pc:sldMk cId="2313176408" sldId="388"/>
            <ac:spMk id="5" creationId="{8CBA05C0-FFE7-54AF-4EE5-4C8A763BA23E}"/>
          </ac:spMkLst>
        </pc:spChg>
      </pc:sldChg>
      <pc:sldChg chg="addSp delSp modSp new mod modAnim modNotesTx">
        <pc:chgData name="Peter M Jones" userId="d159bd93-6825-45b6-aa35-4ad020ac4d97" providerId="ADAL" clId="{A01F8442-A875-4CBE-84F6-432A601F60E7}" dt="2024-08-16T10:26:22.385" v="11398" actId="1076"/>
        <pc:sldMkLst>
          <pc:docMk/>
          <pc:sldMk cId="2334023000" sldId="389"/>
        </pc:sldMkLst>
        <pc:spChg chg="del">
          <ac:chgData name="Peter M Jones" userId="d159bd93-6825-45b6-aa35-4ad020ac4d97" providerId="ADAL" clId="{A01F8442-A875-4CBE-84F6-432A601F60E7}" dt="2024-08-16T10:00:13.968" v="11084" actId="478"/>
          <ac:spMkLst>
            <pc:docMk/>
            <pc:sldMk cId="2334023000" sldId="389"/>
            <ac:spMk id="2" creationId="{08827555-0F7F-976A-B84E-6818B81201FB}"/>
          </ac:spMkLst>
        </pc:spChg>
        <pc:spChg chg="del">
          <ac:chgData name="Peter M Jones" userId="d159bd93-6825-45b6-aa35-4ad020ac4d97" providerId="ADAL" clId="{A01F8442-A875-4CBE-84F6-432A601F60E7}" dt="2024-08-16T10:00:15.313" v="11085" actId="478"/>
          <ac:spMkLst>
            <pc:docMk/>
            <pc:sldMk cId="2334023000" sldId="389"/>
            <ac:spMk id="3" creationId="{434629FE-759B-9190-A351-9394FFA7B607}"/>
          </ac:spMkLst>
        </pc:spChg>
        <pc:spChg chg="add mod">
          <ac:chgData name="Peter M Jones" userId="d159bd93-6825-45b6-aa35-4ad020ac4d97" providerId="ADAL" clId="{A01F8442-A875-4CBE-84F6-432A601F60E7}" dt="2024-08-16T10:00:29.168" v="11111" actId="20577"/>
          <ac:spMkLst>
            <pc:docMk/>
            <pc:sldMk cId="2334023000" sldId="389"/>
            <ac:spMk id="4" creationId="{AE8A4104-AA79-11A8-F9DE-7F01189291D8}"/>
          </ac:spMkLst>
        </pc:spChg>
        <pc:spChg chg="mod">
          <ac:chgData name="Peter M Jones" userId="d159bd93-6825-45b6-aa35-4ad020ac4d97" providerId="ADAL" clId="{A01F8442-A875-4CBE-84F6-432A601F60E7}" dt="2024-08-16T10:25:11.739" v="11384" actId="1076"/>
          <ac:spMkLst>
            <pc:docMk/>
            <pc:sldMk cId="2334023000" sldId="389"/>
            <ac:spMk id="6" creationId="{6AC0D524-EFD2-4580-6CCA-7545606BE262}"/>
          </ac:spMkLst>
        </pc:spChg>
        <pc:spChg chg="mod">
          <ac:chgData name="Peter M Jones" userId="d159bd93-6825-45b6-aa35-4ad020ac4d97" providerId="ADAL" clId="{A01F8442-A875-4CBE-84F6-432A601F60E7}" dt="2024-08-16T10:25:11.739" v="11384" actId="1076"/>
          <ac:spMkLst>
            <pc:docMk/>
            <pc:sldMk cId="2334023000" sldId="389"/>
            <ac:spMk id="7" creationId="{94619F00-AB9D-3D13-1715-DCA8DD095A3B}"/>
          </ac:spMkLst>
        </pc:spChg>
        <pc:spChg chg="mod">
          <ac:chgData name="Peter M Jones" userId="d159bd93-6825-45b6-aa35-4ad020ac4d97" providerId="ADAL" clId="{A01F8442-A875-4CBE-84F6-432A601F60E7}" dt="2024-08-16T10:25:11.739" v="11384" actId="1076"/>
          <ac:spMkLst>
            <pc:docMk/>
            <pc:sldMk cId="2334023000" sldId="389"/>
            <ac:spMk id="8" creationId="{F850AC5D-7DE3-FB16-8E65-11FEEBB52C3D}"/>
          </ac:spMkLst>
        </pc:spChg>
        <pc:spChg chg="mod">
          <ac:chgData name="Peter M Jones" userId="d159bd93-6825-45b6-aa35-4ad020ac4d97" providerId="ADAL" clId="{A01F8442-A875-4CBE-84F6-432A601F60E7}" dt="2024-08-16T10:25:11.739" v="11384" actId="1076"/>
          <ac:spMkLst>
            <pc:docMk/>
            <pc:sldMk cId="2334023000" sldId="389"/>
            <ac:spMk id="9" creationId="{15B57FC7-3F2F-B462-365A-293C85493140}"/>
          </ac:spMkLst>
        </pc:spChg>
        <pc:spChg chg="mod">
          <ac:chgData name="Peter M Jones" userId="d159bd93-6825-45b6-aa35-4ad020ac4d97" providerId="ADAL" clId="{A01F8442-A875-4CBE-84F6-432A601F60E7}" dt="2024-08-16T10:25:11.739" v="11384" actId="1076"/>
          <ac:spMkLst>
            <pc:docMk/>
            <pc:sldMk cId="2334023000" sldId="389"/>
            <ac:spMk id="10" creationId="{1483B51C-5B3C-41FF-3AE0-930561A4FF62}"/>
          </ac:spMkLst>
        </pc:spChg>
        <pc:spChg chg="mod">
          <ac:chgData name="Peter M Jones" userId="d159bd93-6825-45b6-aa35-4ad020ac4d97" providerId="ADAL" clId="{A01F8442-A875-4CBE-84F6-432A601F60E7}" dt="2024-08-16T10:25:11.739" v="11384" actId="1076"/>
          <ac:spMkLst>
            <pc:docMk/>
            <pc:sldMk cId="2334023000" sldId="389"/>
            <ac:spMk id="11" creationId="{644F1B0D-7DB3-1705-D8E6-3C380EBF1506}"/>
          </ac:spMkLst>
        </pc:spChg>
        <pc:spChg chg="mod">
          <ac:chgData name="Peter M Jones" userId="d159bd93-6825-45b6-aa35-4ad020ac4d97" providerId="ADAL" clId="{A01F8442-A875-4CBE-84F6-432A601F60E7}" dt="2024-08-16T10:25:11.739" v="11384" actId="1076"/>
          <ac:spMkLst>
            <pc:docMk/>
            <pc:sldMk cId="2334023000" sldId="389"/>
            <ac:spMk id="12" creationId="{71560DAA-3E43-59B4-9D43-2F66C29345C9}"/>
          </ac:spMkLst>
        </pc:spChg>
        <pc:spChg chg="mod">
          <ac:chgData name="Peter M Jones" userId="d159bd93-6825-45b6-aa35-4ad020ac4d97" providerId="ADAL" clId="{A01F8442-A875-4CBE-84F6-432A601F60E7}" dt="2024-08-16T10:25:11.739" v="11384" actId="1076"/>
          <ac:spMkLst>
            <pc:docMk/>
            <pc:sldMk cId="2334023000" sldId="389"/>
            <ac:spMk id="13" creationId="{71D98D8B-E87E-C0A8-026B-2AF86C722D99}"/>
          </ac:spMkLst>
        </pc:spChg>
        <pc:spChg chg="mod">
          <ac:chgData name="Peter M Jones" userId="d159bd93-6825-45b6-aa35-4ad020ac4d97" providerId="ADAL" clId="{A01F8442-A875-4CBE-84F6-432A601F60E7}" dt="2024-08-16T10:25:11.739" v="11384" actId="1076"/>
          <ac:spMkLst>
            <pc:docMk/>
            <pc:sldMk cId="2334023000" sldId="389"/>
            <ac:spMk id="14" creationId="{B909FAD2-6016-3515-9A03-F4C15ADFA459}"/>
          </ac:spMkLst>
        </pc:spChg>
        <pc:spChg chg="mod">
          <ac:chgData name="Peter M Jones" userId="d159bd93-6825-45b6-aa35-4ad020ac4d97" providerId="ADAL" clId="{A01F8442-A875-4CBE-84F6-432A601F60E7}" dt="2024-08-16T10:26:19.395" v="11397" actId="1076"/>
          <ac:spMkLst>
            <pc:docMk/>
            <pc:sldMk cId="2334023000" sldId="389"/>
            <ac:spMk id="16" creationId="{41A80665-1C56-FA80-6F83-9A9DDB8BA525}"/>
          </ac:spMkLst>
        </pc:spChg>
        <pc:spChg chg="mod">
          <ac:chgData name="Peter M Jones" userId="d159bd93-6825-45b6-aa35-4ad020ac4d97" providerId="ADAL" clId="{A01F8442-A875-4CBE-84F6-432A601F60E7}" dt="2024-08-16T10:26:19.395" v="11397" actId="1076"/>
          <ac:spMkLst>
            <pc:docMk/>
            <pc:sldMk cId="2334023000" sldId="389"/>
            <ac:spMk id="17" creationId="{941BDDD0-C871-35B5-5DD1-3762F28464AB}"/>
          </ac:spMkLst>
        </pc:spChg>
        <pc:spChg chg="mod">
          <ac:chgData name="Peter M Jones" userId="d159bd93-6825-45b6-aa35-4ad020ac4d97" providerId="ADAL" clId="{A01F8442-A875-4CBE-84F6-432A601F60E7}" dt="2024-08-16T10:26:19.395" v="11397" actId="1076"/>
          <ac:spMkLst>
            <pc:docMk/>
            <pc:sldMk cId="2334023000" sldId="389"/>
            <ac:spMk id="18" creationId="{E723AD1B-999A-6781-60DA-7F383980B9A9}"/>
          </ac:spMkLst>
        </pc:spChg>
        <pc:spChg chg="mod">
          <ac:chgData name="Peter M Jones" userId="d159bd93-6825-45b6-aa35-4ad020ac4d97" providerId="ADAL" clId="{A01F8442-A875-4CBE-84F6-432A601F60E7}" dt="2024-08-16T10:26:19.395" v="11397" actId="1076"/>
          <ac:spMkLst>
            <pc:docMk/>
            <pc:sldMk cId="2334023000" sldId="389"/>
            <ac:spMk id="19" creationId="{89F00A70-0F20-C1E4-E260-A522B5F69CDE}"/>
          </ac:spMkLst>
        </pc:spChg>
        <pc:spChg chg="mod">
          <ac:chgData name="Peter M Jones" userId="d159bd93-6825-45b6-aa35-4ad020ac4d97" providerId="ADAL" clId="{A01F8442-A875-4CBE-84F6-432A601F60E7}" dt="2024-08-16T10:26:19.395" v="11397" actId="1076"/>
          <ac:spMkLst>
            <pc:docMk/>
            <pc:sldMk cId="2334023000" sldId="389"/>
            <ac:spMk id="20" creationId="{64B034E3-C6F5-9F73-ECC3-F8C5781F3DA6}"/>
          </ac:spMkLst>
        </pc:spChg>
        <pc:spChg chg="mod">
          <ac:chgData name="Peter M Jones" userId="d159bd93-6825-45b6-aa35-4ad020ac4d97" providerId="ADAL" clId="{A01F8442-A875-4CBE-84F6-432A601F60E7}" dt="2024-08-16T10:26:19.395" v="11397" actId="1076"/>
          <ac:spMkLst>
            <pc:docMk/>
            <pc:sldMk cId="2334023000" sldId="389"/>
            <ac:spMk id="21" creationId="{E1D78239-5CBB-1105-D39B-19727AEA8449}"/>
          </ac:spMkLst>
        </pc:spChg>
        <pc:spChg chg="mod">
          <ac:chgData name="Peter M Jones" userId="d159bd93-6825-45b6-aa35-4ad020ac4d97" providerId="ADAL" clId="{A01F8442-A875-4CBE-84F6-432A601F60E7}" dt="2024-08-16T10:26:19.395" v="11397" actId="1076"/>
          <ac:spMkLst>
            <pc:docMk/>
            <pc:sldMk cId="2334023000" sldId="389"/>
            <ac:spMk id="22" creationId="{53D6A74B-39DC-0490-7E24-F2608FFD67F7}"/>
          </ac:spMkLst>
        </pc:spChg>
        <pc:spChg chg="mod">
          <ac:chgData name="Peter M Jones" userId="d159bd93-6825-45b6-aa35-4ad020ac4d97" providerId="ADAL" clId="{A01F8442-A875-4CBE-84F6-432A601F60E7}" dt="2024-08-16T10:26:19.395" v="11397" actId="1076"/>
          <ac:spMkLst>
            <pc:docMk/>
            <pc:sldMk cId="2334023000" sldId="389"/>
            <ac:spMk id="23" creationId="{6F76AB3D-5D58-7DDF-EB84-8C4A128E4D43}"/>
          </ac:spMkLst>
        </pc:spChg>
        <pc:spChg chg="mod">
          <ac:chgData name="Peter M Jones" userId="d159bd93-6825-45b6-aa35-4ad020ac4d97" providerId="ADAL" clId="{A01F8442-A875-4CBE-84F6-432A601F60E7}" dt="2024-08-16T10:26:19.395" v="11397" actId="1076"/>
          <ac:spMkLst>
            <pc:docMk/>
            <pc:sldMk cId="2334023000" sldId="389"/>
            <ac:spMk id="24" creationId="{5D74C4F0-CAE1-F8E9-6DC0-A0D860B83E60}"/>
          </ac:spMkLst>
        </pc:spChg>
        <pc:spChg chg="add mod">
          <ac:chgData name="Peter M Jones" userId="d159bd93-6825-45b6-aa35-4ad020ac4d97" providerId="ADAL" clId="{A01F8442-A875-4CBE-84F6-432A601F60E7}" dt="2024-08-16T10:03:06.129" v="11149" actId="1076"/>
          <ac:spMkLst>
            <pc:docMk/>
            <pc:sldMk cId="2334023000" sldId="389"/>
            <ac:spMk id="25" creationId="{6D48745C-E217-DDD9-1DC5-AA7142CBFD9E}"/>
          </ac:spMkLst>
        </pc:spChg>
        <pc:spChg chg="add mod">
          <ac:chgData name="Peter M Jones" userId="d159bd93-6825-45b6-aa35-4ad020ac4d97" providerId="ADAL" clId="{A01F8442-A875-4CBE-84F6-432A601F60E7}" dt="2024-08-16T10:03:06.129" v="11149" actId="1076"/>
          <ac:spMkLst>
            <pc:docMk/>
            <pc:sldMk cId="2334023000" sldId="389"/>
            <ac:spMk id="26" creationId="{77280736-B037-B8C9-F494-FB2224FC95E1}"/>
          </ac:spMkLst>
        </pc:spChg>
        <pc:spChg chg="add del mod">
          <ac:chgData name="Peter M Jones" userId="d159bd93-6825-45b6-aa35-4ad020ac4d97" providerId="ADAL" clId="{A01F8442-A875-4CBE-84F6-432A601F60E7}" dt="2024-08-16T10:01:43.308" v="11124" actId="164"/>
          <ac:spMkLst>
            <pc:docMk/>
            <pc:sldMk cId="2334023000" sldId="389"/>
            <ac:spMk id="27" creationId="{D934FFEF-6FE7-1D27-5BAD-EB37824F79A2}"/>
          </ac:spMkLst>
        </pc:spChg>
        <pc:spChg chg="add mod">
          <ac:chgData name="Peter M Jones" userId="d159bd93-6825-45b6-aa35-4ad020ac4d97" providerId="ADAL" clId="{A01F8442-A875-4CBE-84F6-432A601F60E7}" dt="2024-08-16T10:01:43.308" v="11124" actId="164"/>
          <ac:spMkLst>
            <pc:docMk/>
            <pc:sldMk cId="2334023000" sldId="389"/>
            <ac:spMk id="28" creationId="{EB7ED026-E71B-2DC5-B890-8EB5C0139195}"/>
          </ac:spMkLst>
        </pc:spChg>
        <pc:spChg chg="add mod">
          <ac:chgData name="Peter M Jones" userId="d159bd93-6825-45b6-aa35-4ad020ac4d97" providerId="ADAL" clId="{A01F8442-A875-4CBE-84F6-432A601F60E7}" dt="2024-08-16T10:25:29.121" v="11388" actId="1076"/>
          <ac:spMkLst>
            <pc:docMk/>
            <pc:sldMk cId="2334023000" sldId="389"/>
            <ac:spMk id="29" creationId="{F5197048-E07D-A025-44A2-492854AE53DD}"/>
          </ac:spMkLst>
        </pc:spChg>
        <pc:spChg chg="add mod">
          <ac:chgData name="Peter M Jones" userId="d159bd93-6825-45b6-aa35-4ad020ac4d97" providerId="ADAL" clId="{A01F8442-A875-4CBE-84F6-432A601F60E7}" dt="2024-08-16T10:25:11.739" v="11384" actId="1076"/>
          <ac:spMkLst>
            <pc:docMk/>
            <pc:sldMk cId="2334023000" sldId="389"/>
            <ac:spMk id="32" creationId="{1EABD6B3-F9E1-5411-6B63-EBA717BAE6DD}"/>
          </ac:spMkLst>
        </pc:spChg>
        <pc:spChg chg="add mod">
          <ac:chgData name="Peter M Jones" userId="d159bd93-6825-45b6-aa35-4ad020ac4d97" providerId="ADAL" clId="{A01F8442-A875-4CBE-84F6-432A601F60E7}" dt="2024-08-16T10:25:11.739" v="11384" actId="1076"/>
          <ac:spMkLst>
            <pc:docMk/>
            <pc:sldMk cId="2334023000" sldId="389"/>
            <ac:spMk id="33" creationId="{C3A6FDE6-9BFE-7139-384D-F8ED4D08BCF7}"/>
          </ac:spMkLst>
        </pc:spChg>
        <pc:spChg chg="add mod">
          <ac:chgData name="Peter M Jones" userId="d159bd93-6825-45b6-aa35-4ad020ac4d97" providerId="ADAL" clId="{A01F8442-A875-4CBE-84F6-432A601F60E7}" dt="2024-08-16T10:25:11.739" v="11384" actId="1076"/>
          <ac:spMkLst>
            <pc:docMk/>
            <pc:sldMk cId="2334023000" sldId="389"/>
            <ac:spMk id="34" creationId="{C9844F71-D575-7F32-C9F8-01214B8654D9}"/>
          </ac:spMkLst>
        </pc:spChg>
        <pc:spChg chg="add mod">
          <ac:chgData name="Peter M Jones" userId="d159bd93-6825-45b6-aa35-4ad020ac4d97" providerId="ADAL" clId="{A01F8442-A875-4CBE-84F6-432A601F60E7}" dt="2024-08-16T10:25:11.739" v="11384" actId="1076"/>
          <ac:spMkLst>
            <pc:docMk/>
            <pc:sldMk cId="2334023000" sldId="389"/>
            <ac:spMk id="35" creationId="{C4E9DA8D-A138-07D5-AA27-3D03B8D2EE1D}"/>
          </ac:spMkLst>
        </pc:spChg>
        <pc:spChg chg="add mod">
          <ac:chgData name="Peter M Jones" userId="d159bd93-6825-45b6-aa35-4ad020ac4d97" providerId="ADAL" clId="{A01F8442-A875-4CBE-84F6-432A601F60E7}" dt="2024-08-16T10:26:16.948" v="11396" actId="1076"/>
          <ac:spMkLst>
            <pc:docMk/>
            <pc:sldMk cId="2334023000" sldId="389"/>
            <ac:spMk id="36" creationId="{6789DD80-3DBE-107C-93CA-55EB0ADE1C38}"/>
          </ac:spMkLst>
        </pc:spChg>
        <pc:spChg chg="add mod">
          <ac:chgData name="Peter M Jones" userId="d159bd93-6825-45b6-aa35-4ad020ac4d97" providerId="ADAL" clId="{A01F8442-A875-4CBE-84F6-432A601F60E7}" dt="2024-08-16T10:26:22.385" v="11398" actId="1076"/>
          <ac:spMkLst>
            <pc:docMk/>
            <pc:sldMk cId="2334023000" sldId="389"/>
            <ac:spMk id="37" creationId="{B15C4227-35F7-3752-EB36-9E646CF8A3A5}"/>
          </ac:spMkLst>
        </pc:spChg>
        <pc:spChg chg="add mod">
          <ac:chgData name="Peter M Jones" userId="d159bd93-6825-45b6-aa35-4ad020ac4d97" providerId="ADAL" clId="{A01F8442-A875-4CBE-84F6-432A601F60E7}" dt="2024-08-16T10:25:11.739" v="11384" actId="1076"/>
          <ac:spMkLst>
            <pc:docMk/>
            <pc:sldMk cId="2334023000" sldId="389"/>
            <ac:spMk id="38" creationId="{8F129539-1764-EE13-5D42-EC63D333E0F1}"/>
          </ac:spMkLst>
        </pc:spChg>
        <pc:spChg chg="add mod">
          <ac:chgData name="Peter M Jones" userId="d159bd93-6825-45b6-aa35-4ad020ac4d97" providerId="ADAL" clId="{A01F8442-A875-4CBE-84F6-432A601F60E7}" dt="2024-08-16T10:25:11.739" v="11384" actId="1076"/>
          <ac:spMkLst>
            <pc:docMk/>
            <pc:sldMk cId="2334023000" sldId="389"/>
            <ac:spMk id="39" creationId="{FDB31DF9-FE3A-6C66-5914-2B32FBF67780}"/>
          </ac:spMkLst>
        </pc:spChg>
        <pc:spChg chg="add mod">
          <ac:chgData name="Peter M Jones" userId="d159bd93-6825-45b6-aa35-4ad020ac4d97" providerId="ADAL" clId="{A01F8442-A875-4CBE-84F6-432A601F60E7}" dt="2024-08-16T10:05:00.797" v="11165"/>
          <ac:spMkLst>
            <pc:docMk/>
            <pc:sldMk cId="2334023000" sldId="389"/>
            <ac:spMk id="40" creationId="{845167CA-56C5-370E-8707-9B36874F45E1}"/>
          </ac:spMkLst>
        </pc:spChg>
        <pc:spChg chg="add mod">
          <ac:chgData name="Peter M Jones" userId="d159bd93-6825-45b6-aa35-4ad020ac4d97" providerId="ADAL" clId="{A01F8442-A875-4CBE-84F6-432A601F60E7}" dt="2024-08-16T10:25:11.739" v="11384" actId="1076"/>
          <ac:spMkLst>
            <pc:docMk/>
            <pc:sldMk cId="2334023000" sldId="389"/>
            <ac:spMk id="41" creationId="{1CC2E6B4-461C-D9CE-A90F-8CFCA97523DC}"/>
          </ac:spMkLst>
        </pc:spChg>
        <pc:spChg chg="add mod">
          <ac:chgData name="Peter M Jones" userId="d159bd93-6825-45b6-aa35-4ad020ac4d97" providerId="ADAL" clId="{A01F8442-A875-4CBE-84F6-432A601F60E7}" dt="2024-08-16T10:25:11.739" v="11384" actId="1076"/>
          <ac:spMkLst>
            <pc:docMk/>
            <pc:sldMk cId="2334023000" sldId="389"/>
            <ac:spMk id="42" creationId="{26DEC623-5FD8-5906-B1C9-9E1EEC85BBBA}"/>
          </ac:spMkLst>
        </pc:spChg>
        <pc:spChg chg="add mod">
          <ac:chgData name="Peter M Jones" userId="d159bd93-6825-45b6-aa35-4ad020ac4d97" providerId="ADAL" clId="{A01F8442-A875-4CBE-84F6-432A601F60E7}" dt="2024-08-16T10:25:11.739" v="11384" actId="1076"/>
          <ac:spMkLst>
            <pc:docMk/>
            <pc:sldMk cId="2334023000" sldId="389"/>
            <ac:spMk id="43" creationId="{BF47D672-4387-2384-84C0-84B36FD13663}"/>
          </ac:spMkLst>
        </pc:spChg>
        <pc:spChg chg="add mod">
          <ac:chgData name="Peter M Jones" userId="d159bd93-6825-45b6-aa35-4ad020ac4d97" providerId="ADAL" clId="{A01F8442-A875-4CBE-84F6-432A601F60E7}" dt="2024-08-16T10:25:11.739" v="11384" actId="1076"/>
          <ac:spMkLst>
            <pc:docMk/>
            <pc:sldMk cId="2334023000" sldId="389"/>
            <ac:spMk id="44" creationId="{7065BA4A-1D7E-D347-8A52-DF0FFF573244}"/>
          </ac:spMkLst>
        </pc:spChg>
        <pc:spChg chg="add mod">
          <ac:chgData name="Peter M Jones" userId="d159bd93-6825-45b6-aa35-4ad020ac4d97" providerId="ADAL" clId="{A01F8442-A875-4CBE-84F6-432A601F60E7}" dt="2024-08-16T10:25:11.739" v="11384" actId="1076"/>
          <ac:spMkLst>
            <pc:docMk/>
            <pc:sldMk cId="2334023000" sldId="389"/>
            <ac:spMk id="45" creationId="{7967A156-54B8-FE33-E715-65D44B0D1131}"/>
          </ac:spMkLst>
        </pc:spChg>
        <pc:spChg chg="add mod">
          <ac:chgData name="Peter M Jones" userId="d159bd93-6825-45b6-aa35-4ad020ac4d97" providerId="ADAL" clId="{A01F8442-A875-4CBE-84F6-432A601F60E7}" dt="2024-08-16T10:25:11.739" v="11384" actId="1076"/>
          <ac:spMkLst>
            <pc:docMk/>
            <pc:sldMk cId="2334023000" sldId="389"/>
            <ac:spMk id="46" creationId="{7830C4DD-EC9E-A33F-FE69-2656176B1DD4}"/>
          </ac:spMkLst>
        </pc:spChg>
        <pc:spChg chg="add mod">
          <ac:chgData name="Peter M Jones" userId="d159bd93-6825-45b6-aa35-4ad020ac4d97" providerId="ADAL" clId="{A01F8442-A875-4CBE-84F6-432A601F60E7}" dt="2024-08-16T10:25:11.739" v="11384" actId="1076"/>
          <ac:spMkLst>
            <pc:docMk/>
            <pc:sldMk cId="2334023000" sldId="389"/>
            <ac:spMk id="47" creationId="{44A4FB32-0CBC-5689-3279-D4B8977E16B3}"/>
          </ac:spMkLst>
        </pc:spChg>
        <pc:spChg chg="add mod">
          <ac:chgData name="Peter M Jones" userId="d159bd93-6825-45b6-aa35-4ad020ac4d97" providerId="ADAL" clId="{A01F8442-A875-4CBE-84F6-432A601F60E7}" dt="2024-08-16T10:25:11.739" v="11384" actId="1076"/>
          <ac:spMkLst>
            <pc:docMk/>
            <pc:sldMk cId="2334023000" sldId="389"/>
            <ac:spMk id="48" creationId="{F14CB06C-96B7-E95C-BD50-D5472E0F4436}"/>
          </ac:spMkLst>
        </pc:spChg>
        <pc:spChg chg="add mod">
          <ac:chgData name="Peter M Jones" userId="d159bd93-6825-45b6-aa35-4ad020ac4d97" providerId="ADAL" clId="{A01F8442-A875-4CBE-84F6-432A601F60E7}" dt="2024-08-16T10:25:14.467" v="11385" actId="1076"/>
          <ac:spMkLst>
            <pc:docMk/>
            <pc:sldMk cId="2334023000" sldId="389"/>
            <ac:spMk id="49" creationId="{6434512B-2190-8087-C13D-42C7C82DD584}"/>
          </ac:spMkLst>
        </pc:spChg>
        <pc:grpChg chg="add mod">
          <ac:chgData name="Peter M Jones" userId="d159bd93-6825-45b6-aa35-4ad020ac4d97" providerId="ADAL" clId="{A01F8442-A875-4CBE-84F6-432A601F60E7}" dt="2024-08-16T10:25:11.739" v="11384" actId="1076"/>
          <ac:grpSpMkLst>
            <pc:docMk/>
            <pc:sldMk cId="2334023000" sldId="389"/>
            <ac:grpSpMk id="5" creationId="{7E47BA93-8503-29E6-9EE3-017B0A98C940}"/>
          </ac:grpSpMkLst>
        </pc:grpChg>
        <pc:grpChg chg="add mod">
          <ac:chgData name="Peter M Jones" userId="d159bd93-6825-45b6-aa35-4ad020ac4d97" providerId="ADAL" clId="{A01F8442-A875-4CBE-84F6-432A601F60E7}" dt="2024-08-16T10:26:19.395" v="11397" actId="1076"/>
          <ac:grpSpMkLst>
            <pc:docMk/>
            <pc:sldMk cId="2334023000" sldId="389"/>
            <ac:grpSpMk id="15" creationId="{92874FF6-2A9A-59FA-3C64-EBD777AD1D9A}"/>
          </ac:grpSpMkLst>
        </pc:grpChg>
        <pc:grpChg chg="add del mod">
          <ac:chgData name="Peter M Jones" userId="d159bd93-6825-45b6-aa35-4ad020ac4d97" providerId="ADAL" clId="{A01F8442-A875-4CBE-84F6-432A601F60E7}" dt="2024-08-16T10:03:07.153" v="11150" actId="478"/>
          <ac:grpSpMkLst>
            <pc:docMk/>
            <pc:sldMk cId="2334023000" sldId="389"/>
            <ac:grpSpMk id="30" creationId="{D873D0A3-A68C-9ABE-53C4-C9316007E948}"/>
          </ac:grpSpMkLst>
        </pc:grpChg>
        <pc:grpChg chg="add del mod">
          <ac:chgData name="Peter M Jones" userId="d159bd93-6825-45b6-aa35-4ad020ac4d97" providerId="ADAL" clId="{A01F8442-A875-4CBE-84F6-432A601F60E7}" dt="2024-08-16T10:03:08.545" v="11151" actId="478"/>
          <ac:grpSpMkLst>
            <pc:docMk/>
            <pc:sldMk cId="2334023000" sldId="389"/>
            <ac:grpSpMk id="31" creationId="{FA177703-CB72-130A-304E-296E69210AAE}"/>
          </ac:grpSpMkLst>
        </pc:grpChg>
      </pc:sldChg>
      <pc:sldChg chg="addSp delSp modSp new mod">
        <pc:chgData name="Peter M Jones" userId="d159bd93-6825-45b6-aa35-4ad020ac4d97" providerId="ADAL" clId="{A01F8442-A875-4CBE-84F6-432A601F60E7}" dt="2024-08-16T10:32:05.896" v="11748" actId="1076"/>
        <pc:sldMkLst>
          <pc:docMk/>
          <pc:sldMk cId="128931449" sldId="390"/>
        </pc:sldMkLst>
        <pc:spChg chg="del">
          <ac:chgData name="Peter M Jones" userId="d159bd93-6825-45b6-aa35-4ad020ac4d97" providerId="ADAL" clId="{A01F8442-A875-4CBE-84F6-432A601F60E7}" dt="2024-08-16T10:26:55.636" v="11400" actId="478"/>
          <ac:spMkLst>
            <pc:docMk/>
            <pc:sldMk cId="128931449" sldId="390"/>
            <ac:spMk id="2" creationId="{31CD03F8-2A1E-22D5-4F56-47F6385A6974}"/>
          </ac:spMkLst>
        </pc:spChg>
        <pc:spChg chg="del">
          <ac:chgData name="Peter M Jones" userId="d159bd93-6825-45b6-aa35-4ad020ac4d97" providerId="ADAL" clId="{A01F8442-A875-4CBE-84F6-432A601F60E7}" dt="2024-08-16T10:26:56.837" v="11401" actId="478"/>
          <ac:spMkLst>
            <pc:docMk/>
            <pc:sldMk cId="128931449" sldId="390"/>
            <ac:spMk id="3" creationId="{5D2C8EA0-CFC6-A79E-FE80-ADA61797899C}"/>
          </ac:spMkLst>
        </pc:spChg>
        <pc:spChg chg="add mod">
          <ac:chgData name="Peter M Jones" userId="d159bd93-6825-45b6-aa35-4ad020ac4d97" providerId="ADAL" clId="{A01F8442-A875-4CBE-84F6-432A601F60E7}" dt="2024-08-16T10:32:05.896" v="11748" actId="1076"/>
          <ac:spMkLst>
            <pc:docMk/>
            <pc:sldMk cId="128931449" sldId="390"/>
            <ac:spMk id="4" creationId="{16D97A09-BC46-E3F5-1E33-356D27900226}"/>
          </ac:spMkLst>
        </pc:spChg>
        <pc:spChg chg="add mod">
          <ac:chgData name="Peter M Jones" userId="d159bd93-6825-45b6-aa35-4ad020ac4d97" providerId="ADAL" clId="{A01F8442-A875-4CBE-84F6-432A601F60E7}" dt="2024-08-16T10:31:59.487" v="11747" actId="1076"/>
          <ac:spMkLst>
            <pc:docMk/>
            <pc:sldMk cId="128931449" sldId="390"/>
            <ac:spMk id="5" creationId="{13EB6E0B-200C-9E1B-9F33-3D8C447FA2C7}"/>
          </ac:spMkLst>
        </pc:spChg>
      </pc:sldChg>
      <pc:sldChg chg="addSp delSp modSp new mod">
        <pc:chgData name="Peter M Jones" userId="d159bd93-6825-45b6-aa35-4ad020ac4d97" providerId="ADAL" clId="{A01F8442-A875-4CBE-84F6-432A601F60E7}" dt="2024-08-16T10:36:46.023" v="11998" actId="1076"/>
        <pc:sldMkLst>
          <pc:docMk/>
          <pc:sldMk cId="1130128175" sldId="391"/>
        </pc:sldMkLst>
        <pc:spChg chg="del">
          <ac:chgData name="Peter M Jones" userId="d159bd93-6825-45b6-aa35-4ad020ac4d97" providerId="ADAL" clId="{A01F8442-A875-4CBE-84F6-432A601F60E7}" dt="2024-08-16T10:32:13.699" v="11750" actId="478"/>
          <ac:spMkLst>
            <pc:docMk/>
            <pc:sldMk cId="1130128175" sldId="391"/>
            <ac:spMk id="2" creationId="{40820582-B2C4-93C1-9DE0-438886301551}"/>
          </ac:spMkLst>
        </pc:spChg>
        <pc:spChg chg="del">
          <ac:chgData name="Peter M Jones" userId="d159bd93-6825-45b6-aa35-4ad020ac4d97" providerId="ADAL" clId="{A01F8442-A875-4CBE-84F6-432A601F60E7}" dt="2024-08-16T10:32:14.863" v="11751" actId="478"/>
          <ac:spMkLst>
            <pc:docMk/>
            <pc:sldMk cId="1130128175" sldId="391"/>
            <ac:spMk id="3" creationId="{E268677C-E197-CD6F-2BC4-3C180072A1A0}"/>
          </ac:spMkLst>
        </pc:spChg>
        <pc:spChg chg="add mod">
          <ac:chgData name="Peter M Jones" userId="d159bd93-6825-45b6-aa35-4ad020ac4d97" providerId="ADAL" clId="{A01F8442-A875-4CBE-84F6-432A601F60E7}" dt="2024-08-16T10:36:15.699" v="11916" actId="1076"/>
          <ac:spMkLst>
            <pc:docMk/>
            <pc:sldMk cId="1130128175" sldId="391"/>
            <ac:spMk id="4" creationId="{41D94057-2EB3-FAE2-F6B8-1DF11CC1A1FA}"/>
          </ac:spMkLst>
        </pc:spChg>
        <pc:spChg chg="add mod">
          <ac:chgData name="Peter M Jones" userId="d159bd93-6825-45b6-aa35-4ad020ac4d97" providerId="ADAL" clId="{A01F8442-A875-4CBE-84F6-432A601F60E7}" dt="2024-08-16T10:36:15.699" v="11916" actId="1076"/>
          <ac:spMkLst>
            <pc:docMk/>
            <pc:sldMk cId="1130128175" sldId="391"/>
            <ac:spMk id="5" creationId="{52F8A87E-64DC-4222-5A08-3D3B84DABFAD}"/>
          </ac:spMkLst>
        </pc:spChg>
        <pc:spChg chg="add mod">
          <ac:chgData name="Peter M Jones" userId="d159bd93-6825-45b6-aa35-4ad020ac4d97" providerId="ADAL" clId="{A01F8442-A875-4CBE-84F6-432A601F60E7}" dt="2024-08-16T10:36:15.699" v="11916" actId="1076"/>
          <ac:spMkLst>
            <pc:docMk/>
            <pc:sldMk cId="1130128175" sldId="391"/>
            <ac:spMk id="6" creationId="{3422C63A-AC27-E7F3-C9B2-AE19A5A2196F}"/>
          </ac:spMkLst>
        </pc:spChg>
        <pc:spChg chg="add mod">
          <ac:chgData name="Peter M Jones" userId="d159bd93-6825-45b6-aa35-4ad020ac4d97" providerId="ADAL" clId="{A01F8442-A875-4CBE-84F6-432A601F60E7}" dt="2024-08-16T10:36:15.699" v="11916" actId="1076"/>
          <ac:spMkLst>
            <pc:docMk/>
            <pc:sldMk cId="1130128175" sldId="391"/>
            <ac:spMk id="7" creationId="{0989711B-9AAB-8BD0-204D-6BB6FDBD9DC7}"/>
          </ac:spMkLst>
        </pc:spChg>
        <pc:spChg chg="add mod">
          <ac:chgData name="Peter M Jones" userId="d159bd93-6825-45b6-aa35-4ad020ac4d97" providerId="ADAL" clId="{A01F8442-A875-4CBE-84F6-432A601F60E7}" dt="2024-08-16T10:36:15.699" v="11916" actId="1076"/>
          <ac:spMkLst>
            <pc:docMk/>
            <pc:sldMk cId="1130128175" sldId="391"/>
            <ac:spMk id="8" creationId="{D5254FDC-5611-EA96-D5A9-6688572F1318}"/>
          </ac:spMkLst>
        </pc:spChg>
        <pc:spChg chg="add mod">
          <ac:chgData name="Peter M Jones" userId="d159bd93-6825-45b6-aa35-4ad020ac4d97" providerId="ADAL" clId="{A01F8442-A875-4CBE-84F6-432A601F60E7}" dt="2024-08-16T10:36:15.699" v="11916" actId="1076"/>
          <ac:spMkLst>
            <pc:docMk/>
            <pc:sldMk cId="1130128175" sldId="391"/>
            <ac:spMk id="12" creationId="{8FA78F03-9237-5629-699C-8F3531FD5C2E}"/>
          </ac:spMkLst>
        </pc:spChg>
        <pc:spChg chg="add mod">
          <ac:chgData name="Peter M Jones" userId="d159bd93-6825-45b6-aa35-4ad020ac4d97" providerId="ADAL" clId="{A01F8442-A875-4CBE-84F6-432A601F60E7}" dt="2024-08-16T10:32:58.339" v="11783" actId="20577"/>
          <ac:spMkLst>
            <pc:docMk/>
            <pc:sldMk cId="1130128175" sldId="391"/>
            <ac:spMk id="18" creationId="{46932271-C300-D26C-07BC-93E427B7D036}"/>
          </ac:spMkLst>
        </pc:spChg>
        <pc:spChg chg="add mod">
          <ac:chgData name="Peter M Jones" userId="d159bd93-6825-45b6-aa35-4ad020ac4d97" providerId="ADAL" clId="{A01F8442-A875-4CBE-84F6-432A601F60E7}" dt="2024-08-16T10:35:50.759" v="11915" actId="1076"/>
          <ac:spMkLst>
            <pc:docMk/>
            <pc:sldMk cId="1130128175" sldId="391"/>
            <ac:spMk id="19" creationId="{998CBA18-E78A-4CEC-D2B5-E5AF2408D632}"/>
          </ac:spMkLst>
        </pc:spChg>
        <pc:spChg chg="add mod">
          <ac:chgData name="Peter M Jones" userId="d159bd93-6825-45b6-aa35-4ad020ac4d97" providerId="ADAL" clId="{A01F8442-A875-4CBE-84F6-432A601F60E7}" dt="2024-08-16T10:36:46.023" v="11998" actId="1076"/>
          <ac:spMkLst>
            <pc:docMk/>
            <pc:sldMk cId="1130128175" sldId="391"/>
            <ac:spMk id="20" creationId="{AF87E9C5-2E3A-DE63-1CFD-3B3F131B58C4}"/>
          </ac:spMkLst>
        </pc:spChg>
        <pc:cxnChg chg="add mod">
          <ac:chgData name="Peter M Jones" userId="d159bd93-6825-45b6-aa35-4ad020ac4d97" providerId="ADAL" clId="{A01F8442-A875-4CBE-84F6-432A601F60E7}" dt="2024-08-16T10:36:15.699" v="11916" actId="1076"/>
          <ac:cxnSpMkLst>
            <pc:docMk/>
            <pc:sldMk cId="1130128175" sldId="391"/>
            <ac:cxnSpMk id="9" creationId="{B886CC61-D787-4EA0-25E5-30E5DDEFC71A}"/>
          </ac:cxnSpMkLst>
        </pc:cxnChg>
        <pc:cxnChg chg="add mod">
          <ac:chgData name="Peter M Jones" userId="d159bd93-6825-45b6-aa35-4ad020ac4d97" providerId="ADAL" clId="{A01F8442-A875-4CBE-84F6-432A601F60E7}" dt="2024-08-16T10:36:15.699" v="11916" actId="1076"/>
          <ac:cxnSpMkLst>
            <pc:docMk/>
            <pc:sldMk cId="1130128175" sldId="391"/>
            <ac:cxnSpMk id="10" creationId="{E529F914-2C34-6B58-1A85-F995FF744089}"/>
          </ac:cxnSpMkLst>
        </pc:cxnChg>
        <pc:cxnChg chg="add mod">
          <ac:chgData name="Peter M Jones" userId="d159bd93-6825-45b6-aa35-4ad020ac4d97" providerId="ADAL" clId="{A01F8442-A875-4CBE-84F6-432A601F60E7}" dt="2024-08-16T10:36:15.699" v="11916" actId="1076"/>
          <ac:cxnSpMkLst>
            <pc:docMk/>
            <pc:sldMk cId="1130128175" sldId="391"/>
            <ac:cxnSpMk id="11" creationId="{E0015D6D-4728-C2EF-A84E-ECB36AE342D6}"/>
          </ac:cxnSpMkLst>
        </pc:cxnChg>
        <pc:cxnChg chg="add mod">
          <ac:chgData name="Peter M Jones" userId="d159bd93-6825-45b6-aa35-4ad020ac4d97" providerId="ADAL" clId="{A01F8442-A875-4CBE-84F6-432A601F60E7}" dt="2024-08-16T10:36:15.699" v="11916" actId="1076"/>
          <ac:cxnSpMkLst>
            <pc:docMk/>
            <pc:sldMk cId="1130128175" sldId="391"/>
            <ac:cxnSpMk id="13" creationId="{1C2AA65A-85C8-C385-353F-A64712277DD3}"/>
          </ac:cxnSpMkLst>
        </pc:cxnChg>
        <pc:cxnChg chg="add mod">
          <ac:chgData name="Peter M Jones" userId="d159bd93-6825-45b6-aa35-4ad020ac4d97" providerId="ADAL" clId="{A01F8442-A875-4CBE-84F6-432A601F60E7}" dt="2024-08-16T10:36:15.699" v="11916" actId="1076"/>
          <ac:cxnSpMkLst>
            <pc:docMk/>
            <pc:sldMk cId="1130128175" sldId="391"/>
            <ac:cxnSpMk id="14" creationId="{AE5BAF88-9BCA-9D9C-E00B-8E6C33FDC153}"/>
          </ac:cxnSpMkLst>
        </pc:cxnChg>
        <pc:cxnChg chg="add mod">
          <ac:chgData name="Peter M Jones" userId="d159bd93-6825-45b6-aa35-4ad020ac4d97" providerId="ADAL" clId="{A01F8442-A875-4CBE-84F6-432A601F60E7}" dt="2024-08-16T10:36:15.699" v="11916" actId="1076"/>
          <ac:cxnSpMkLst>
            <pc:docMk/>
            <pc:sldMk cId="1130128175" sldId="391"/>
            <ac:cxnSpMk id="15" creationId="{38411F27-2AEF-2462-5D55-60805B95ACF0}"/>
          </ac:cxnSpMkLst>
        </pc:cxnChg>
        <pc:cxnChg chg="add mod">
          <ac:chgData name="Peter M Jones" userId="d159bd93-6825-45b6-aa35-4ad020ac4d97" providerId="ADAL" clId="{A01F8442-A875-4CBE-84F6-432A601F60E7}" dt="2024-08-16T10:36:15.699" v="11916" actId="1076"/>
          <ac:cxnSpMkLst>
            <pc:docMk/>
            <pc:sldMk cId="1130128175" sldId="391"/>
            <ac:cxnSpMk id="16" creationId="{864D110E-13A0-1A8B-722A-213AD8DB795D}"/>
          </ac:cxnSpMkLst>
        </pc:cxnChg>
        <pc:cxnChg chg="add mod">
          <ac:chgData name="Peter M Jones" userId="d159bd93-6825-45b6-aa35-4ad020ac4d97" providerId="ADAL" clId="{A01F8442-A875-4CBE-84F6-432A601F60E7}" dt="2024-08-16T10:36:15.699" v="11916" actId="1076"/>
          <ac:cxnSpMkLst>
            <pc:docMk/>
            <pc:sldMk cId="1130128175" sldId="391"/>
            <ac:cxnSpMk id="17" creationId="{93A8CCB9-68BB-48A2-F07F-67AA59540A83}"/>
          </ac:cxnSpMkLst>
        </pc:cxnChg>
      </pc:sldChg>
      <pc:sldChg chg="delSp modSp new mod">
        <pc:chgData name="Peter M Jones" userId="d159bd93-6825-45b6-aa35-4ad020ac4d97" providerId="ADAL" clId="{A01F8442-A875-4CBE-84F6-432A601F60E7}" dt="2024-09-02T08:19:00.361" v="12218" actId="20577"/>
        <pc:sldMkLst>
          <pc:docMk/>
          <pc:sldMk cId="3457042465" sldId="392"/>
        </pc:sldMkLst>
        <pc:spChg chg="mod">
          <ac:chgData name="Peter M Jones" userId="d159bd93-6825-45b6-aa35-4ad020ac4d97" providerId="ADAL" clId="{A01F8442-A875-4CBE-84F6-432A601F60E7}" dt="2024-09-02T08:19:00.361" v="12218" actId="20577"/>
          <ac:spMkLst>
            <pc:docMk/>
            <pc:sldMk cId="3457042465" sldId="392"/>
            <ac:spMk id="2" creationId="{3CD74293-C44E-E112-9670-4F8061F28DB9}"/>
          </ac:spMkLst>
        </pc:spChg>
        <pc:spChg chg="del">
          <ac:chgData name="Peter M Jones" userId="d159bd93-6825-45b6-aa35-4ad020ac4d97" providerId="ADAL" clId="{A01F8442-A875-4CBE-84F6-432A601F60E7}" dt="2024-09-02T08:18:58.217" v="12217" actId="478"/>
          <ac:spMkLst>
            <pc:docMk/>
            <pc:sldMk cId="3457042465" sldId="392"/>
            <ac:spMk id="3" creationId="{D35F75DA-20EB-FB58-22E2-49A4836A3F5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36401744745937"/>
          <c:y val="8.3198144752453893E-2"/>
          <c:w val="0.54278445859134306"/>
          <c:h val="0.71327014218009477"/>
        </c:manualLayout>
      </c:layout>
      <c:lineChart>
        <c:grouping val="standard"/>
        <c:varyColors val="0"/>
        <c:ser>
          <c:idx val="1"/>
          <c:order val="0"/>
          <c:tx>
            <c:strRef>
              <c:f>Sheet1!$A$2</c:f>
              <c:strCache>
                <c:ptCount val="1"/>
                <c:pt idx="0">
                  <c:v>Preattentive</c:v>
                </c:pt>
              </c:strCache>
            </c:strRef>
          </c:tx>
          <c:spPr>
            <a:ln w="35112">
              <a:solidFill>
                <a:srgbClr val="FF0000"/>
              </a:solidFill>
              <a:prstDash val="solid"/>
            </a:ln>
          </c:spPr>
          <c:marker>
            <c:symbol val="square"/>
            <c:size val="7"/>
            <c:spPr>
              <a:solidFill>
                <a:srgbClr val="FF0000"/>
              </a:solidFill>
              <a:ln>
                <a:solidFill>
                  <a:srgbClr val="FF0000"/>
                </a:solidFill>
                <a:prstDash val="solid"/>
              </a:ln>
            </c:spPr>
          </c:marker>
          <c:cat>
            <c:numRef>
              <c:f>Sheet1!$B$1:$C$1</c:f>
              <c:numCache>
                <c:formatCode>General</c:formatCode>
                <c:ptCount val="2"/>
                <c:pt idx="0">
                  <c:v>3</c:v>
                </c:pt>
                <c:pt idx="1">
                  <c:v>15</c:v>
                </c:pt>
              </c:numCache>
            </c:numRef>
          </c:cat>
          <c:val>
            <c:numRef>
              <c:f>Sheet1!$B$2:$C$2</c:f>
              <c:numCache>
                <c:formatCode>General</c:formatCode>
                <c:ptCount val="2"/>
                <c:pt idx="0">
                  <c:v>437</c:v>
                </c:pt>
                <c:pt idx="1">
                  <c:v>445</c:v>
                </c:pt>
              </c:numCache>
            </c:numRef>
          </c:val>
          <c:smooth val="0"/>
          <c:extLst>
            <c:ext xmlns:c16="http://schemas.microsoft.com/office/drawing/2014/chart" uri="{C3380CC4-5D6E-409C-BE32-E72D297353CC}">
              <c16:uniqueId val="{00000000-8A9F-47F9-9AA7-84E0134FB3C6}"/>
            </c:ext>
          </c:extLst>
        </c:ser>
        <c:dLbls>
          <c:showLegendKey val="0"/>
          <c:showVal val="0"/>
          <c:showCatName val="0"/>
          <c:showSerName val="0"/>
          <c:showPercent val="0"/>
          <c:showBubbleSize val="0"/>
        </c:dLbls>
        <c:marker val="1"/>
        <c:smooth val="0"/>
        <c:axId val="1496311616"/>
        <c:axId val="1"/>
      </c:lineChart>
      <c:catAx>
        <c:axId val="1496311616"/>
        <c:scaling>
          <c:orientation val="minMax"/>
        </c:scaling>
        <c:delete val="0"/>
        <c:axPos val="b"/>
        <c:title>
          <c:tx>
            <c:rich>
              <a:bodyPr/>
              <a:lstStyle/>
              <a:p>
                <a:pPr>
                  <a:defRPr sz="2000"/>
                </a:pPr>
                <a:r>
                  <a:rPr lang="en-GB" sz="2000" dirty="0"/>
                  <a:t>Number</a:t>
                </a:r>
                <a:r>
                  <a:rPr lang="en-GB" sz="2000" baseline="0" dirty="0"/>
                  <a:t> of distractors</a:t>
                </a:r>
                <a:endParaRPr lang="en-GB" sz="2000" dirty="0"/>
              </a:p>
            </c:rich>
          </c:tx>
          <c:layout>
            <c:manualLayout>
              <c:xMode val="edge"/>
              <c:yMode val="edge"/>
              <c:x val="0.2234661247380049"/>
              <c:y val="0.90964728723977994"/>
            </c:manualLayout>
          </c:layout>
          <c:overlay val="0"/>
        </c:title>
        <c:numFmt formatCode="General" sourceLinked="1"/>
        <c:majorTickMark val="out"/>
        <c:minorTickMark val="none"/>
        <c:tickLblPos val="nextTo"/>
        <c:spPr>
          <a:ln w="2926">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2000"/>
        </c:scaling>
        <c:delete val="0"/>
        <c:axPos val="l"/>
        <c:title>
          <c:tx>
            <c:rich>
              <a:bodyPr/>
              <a:lstStyle/>
              <a:p>
                <a:pPr>
                  <a:defRPr sz="2000"/>
                </a:pPr>
                <a:r>
                  <a:rPr lang="en-GB" sz="2000"/>
                  <a:t>Reaction time (ms)</a:t>
                </a:r>
              </a:p>
            </c:rich>
          </c:tx>
          <c:layout>
            <c:manualLayout>
              <c:xMode val="edge"/>
              <c:yMode val="edge"/>
              <c:x val="2.0136945561660909E-2"/>
              <c:y val="0.1172047244094488"/>
            </c:manualLayout>
          </c:layout>
          <c:overlay val="0"/>
        </c:title>
        <c:numFmt formatCode="General" sourceLinked="1"/>
        <c:majorTickMark val="out"/>
        <c:minorTickMark val="none"/>
        <c:tickLblPos val="nextTo"/>
        <c:spPr>
          <a:ln w="2926">
            <a:solidFill>
              <a:schemeClr val="tx1"/>
            </a:solidFill>
            <a:prstDash val="solid"/>
          </a:ln>
        </c:spPr>
        <c:txPr>
          <a:bodyPr rot="0" vert="horz"/>
          <a:lstStyle/>
          <a:p>
            <a:pPr>
              <a:defRPr/>
            </a:pPr>
            <a:endParaRPr lang="en-US"/>
          </a:p>
        </c:txPr>
        <c:crossAx val="1496311616"/>
        <c:crosses val="autoZero"/>
        <c:crossBetween val="between"/>
        <c:majorUnit val="500"/>
      </c:valAx>
      <c:spPr>
        <a:noFill/>
        <a:ln w="25400">
          <a:noFill/>
        </a:ln>
      </c:spPr>
    </c:plotArea>
    <c:legend>
      <c:legendPos val="r"/>
      <c:layout>
        <c:manualLayout>
          <c:xMode val="edge"/>
          <c:yMode val="edge"/>
          <c:x val="0.73686528329757572"/>
          <c:y val="0.2266117463056844"/>
          <c:w val="0.2236849115315781"/>
          <c:h val="7.82769750419368E-2"/>
        </c:manualLayout>
      </c:layout>
      <c:overlay val="0"/>
      <c:spPr>
        <a:noFill/>
        <a:ln w="2926">
          <a:noFill/>
          <a:prstDash val="solid"/>
        </a:ln>
      </c:spPr>
    </c:legend>
    <c:plotVisOnly val="1"/>
    <c:dispBlanksAs val="gap"/>
    <c:showDLblsOverMax val="0"/>
  </c:chart>
  <c:spPr>
    <a:noFill/>
    <a:ln>
      <a:noFill/>
    </a:ln>
  </c:spPr>
  <c:txPr>
    <a:bodyPr/>
    <a:lstStyle/>
    <a:p>
      <a:pPr>
        <a:defRPr sz="1659" b="1" i="0" u="none" strike="noStrike" baseline="0">
          <a:solidFill>
            <a:schemeClr val="tx1"/>
          </a:solidFill>
          <a:latin typeface="+mj-lt"/>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36401744745937"/>
          <c:y val="8.3198144752453893E-2"/>
          <c:w val="0.54278445859134306"/>
          <c:h val="0.71327014218009477"/>
        </c:manualLayout>
      </c:layout>
      <c:lineChart>
        <c:grouping val="standard"/>
        <c:varyColors val="0"/>
        <c:ser>
          <c:idx val="1"/>
          <c:order val="0"/>
          <c:tx>
            <c:strRef>
              <c:f>Sheet1!$A$2</c:f>
              <c:strCache>
                <c:ptCount val="1"/>
                <c:pt idx="0">
                  <c:v>Preattentive</c:v>
                </c:pt>
              </c:strCache>
            </c:strRef>
          </c:tx>
          <c:spPr>
            <a:ln w="35112">
              <a:solidFill>
                <a:srgbClr val="FF0000"/>
              </a:solidFill>
              <a:prstDash val="solid"/>
            </a:ln>
          </c:spPr>
          <c:marker>
            <c:symbol val="square"/>
            <c:size val="7"/>
            <c:spPr>
              <a:solidFill>
                <a:srgbClr val="FF0000"/>
              </a:solidFill>
              <a:ln>
                <a:solidFill>
                  <a:srgbClr val="FF0000"/>
                </a:solidFill>
                <a:prstDash val="solid"/>
              </a:ln>
            </c:spPr>
          </c:marker>
          <c:cat>
            <c:numRef>
              <c:f>Sheet1!$B$1:$C$1</c:f>
              <c:numCache>
                <c:formatCode>General</c:formatCode>
                <c:ptCount val="2"/>
                <c:pt idx="0">
                  <c:v>3</c:v>
                </c:pt>
                <c:pt idx="1">
                  <c:v>15</c:v>
                </c:pt>
              </c:numCache>
            </c:numRef>
          </c:cat>
          <c:val>
            <c:numRef>
              <c:f>Sheet1!$B$2:$C$2</c:f>
              <c:numCache>
                <c:formatCode>General</c:formatCode>
                <c:ptCount val="2"/>
                <c:pt idx="0">
                  <c:v>437</c:v>
                </c:pt>
                <c:pt idx="1">
                  <c:v>445</c:v>
                </c:pt>
              </c:numCache>
            </c:numRef>
          </c:val>
          <c:smooth val="0"/>
          <c:extLst>
            <c:ext xmlns:c16="http://schemas.microsoft.com/office/drawing/2014/chart" uri="{C3380CC4-5D6E-409C-BE32-E72D297353CC}">
              <c16:uniqueId val="{00000000-8A9F-47F9-9AA7-84E0134FB3C6}"/>
            </c:ext>
          </c:extLst>
        </c:ser>
        <c:ser>
          <c:idx val="0"/>
          <c:order val="1"/>
          <c:tx>
            <c:strRef>
              <c:f>Sheet1!$A$3</c:f>
              <c:strCache>
                <c:ptCount val="1"/>
                <c:pt idx="0">
                  <c:v>Attentive</c:v>
                </c:pt>
              </c:strCache>
            </c:strRef>
          </c:tx>
          <c:cat>
            <c:numRef>
              <c:f>Sheet1!$B$1:$C$1</c:f>
              <c:numCache>
                <c:formatCode>General</c:formatCode>
                <c:ptCount val="2"/>
                <c:pt idx="0">
                  <c:v>3</c:v>
                </c:pt>
                <c:pt idx="1">
                  <c:v>15</c:v>
                </c:pt>
              </c:numCache>
            </c:numRef>
          </c:cat>
          <c:val>
            <c:numRef>
              <c:f>Sheet1!$B$3:$C$3</c:f>
              <c:numCache>
                <c:formatCode>General</c:formatCode>
                <c:ptCount val="2"/>
                <c:pt idx="0">
                  <c:v>640</c:v>
                </c:pt>
                <c:pt idx="1">
                  <c:v>1800</c:v>
                </c:pt>
              </c:numCache>
            </c:numRef>
          </c:val>
          <c:smooth val="0"/>
          <c:extLst>
            <c:ext xmlns:c16="http://schemas.microsoft.com/office/drawing/2014/chart" uri="{C3380CC4-5D6E-409C-BE32-E72D297353CC}">
              <c16:uniqueId val="{00000001-17D3-4000-8013-03CE585E590D}"/>
            </c:ext>
          </c:extLst>
        </c:ser>
        <c:dLbls>
          <c:showLegendKey val="0"/>
          <c:showVal val="0"/>
          <c:showCatName val="0"/>
          <c:showSerName val="0"/>
          <c:showPercent val="0"/>
          <c:showBubbleSize val="0"/>
        </c:dLbls>
        <c:marker val="1"/>
        <c:smooth val="0"/>
        <c:axId val="1496311616"/>
        <c:axId val="1"/>
      </c:lineChart>
      <c:catAx>
        <c:axId val="1496311616"/>
        <c:scaling>
          <c:orientation val="minMax"/>
        </c:scaling>
        <c:delete val="0"/>
        <c:axPos val="b"/>
        <c:title>
          <c:tx>
            <c:rich>
              <a:bodyPr/>
              <a:lstStyle/>
              <a:p>
                <a:pPr>
                  <a:defRPr sz="2000"/>
                </a:pPr>
                <a:r>
                  <a:rPr lang="en-GB" sz="2000" dirty="0"/>
                  <a:t>Number</a:t>
                </a:r>
                <a:r>
                  <a:rPr lang="en-GB" sz="2000" baseline="0" dirty="0"/>
                  <a:t> of distractors</a:t>
                </a:r>
                <a:endParaRPr lang="en-GB" sz="2000" dirty="0"/>
              </a:p>
            </c:rich>
          </c:tx>
          <c:layout>
            <c:manualLayout>
              <c:xMode val="edge"/>
              <c:yMode val="edge"/>
              <c:x val="0.2234661247380049"/>
              <c:y val="0.90964728723977994"/>
            </c:manualLayout>
          </c:layout>
          <c:overlay val="0"/>
        </c:title>
        <c:numFmt formatCode="General" sourceLinked="1"/>
        <c:majorTickMark val="out"/>
        <c:minorTickMark val="none"/>
        <c:tickLblPos val="nextTo"/>
        <c:spPr>
          <a:ln w="2926">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2000"/>
        </c:scaling>
        <c:delete val="0"/>
        <c:axPos val="l"/>
        <c:title>
          <c:tx>
            <c:rich>
              <a:bodyPr/>
              <a:lstStyle/>
              <a:p>
                <a:pPr>
                  <a:defRPr sz="2000"/>
                </a:pPr>
                <a:r>
                  <a:rPr lang="en-GB" sz="2000"/>
                  <a:t>Reaction time (ms)</a:t>
                </a:r>
              </a:p>
            </c:rich>
          </c:tx>
          <c:layout>
            <c:manualLayout>
              <c:xMode val="edge"/>
              <c:yMode val="edge"/>
              <c:x val="2.0136945561660909E-2"/>
              <c:y val="0.1172047244094488"/>
            </c:manualLayout>
          </c:layout>
          <c:overlay val="0"/>
        </c:title>
        <c:numFmt formatCode="General" sourceLinked="1"/>
        <c:majorTickMark val="out"/>
        <c:minorTickMark val="none"/>
        <c:tickLblPos val="nextTo"/>
        <c:spPr>
          <a:ln w="2926">
            <a:solidFill>
              <a:schemeClr val="tx1"/>
            </a:solidFill>
            <a:prstDash val="solid"/>
          </a:ln>
        </c:spPr>
        <c:txPr>
          <a:bodyPr rot="0" vert="horz"/>
          <a:lstStyle/>
          <a:p>
            <a:pPr>
              <a:defRPr/>
            </a:pPr>
            <a:endParaRPr lang="en-US"/>
          </a:p>
        </c:txPr>
        <c:crossAx val="1496311616"/>
        <c:crosses val="autoZero"/>
        <c:crossBetween val="between"/>
        <c:majorUnit val="500"/>
      </c:valAx>
      <c:spPr>
        <a:noFill/>
        <a:ln w="25400">
          <a:noFill/>
        </a:ln>
      </c:spPr>
    </c:plotArea>
    <c:legend>
      <c:legendPos val="r"/>
      <c:layout>
        <c:manualLayout>
          <c:xMode val="edge"/>
          <c:yMode val="edge"/>
          <c:x val="0.73686528329757572"/>
          <c:y val="0.2266117463056844"/>
          <c:w val="0.2236849115315781"/>
          <c:h val="0.1565539500838736"/>
        </c:manualLayout>
      </c:layout>
      <c:overlay val="0"/>
      <c:spPr>
        <a:noFill/>
        <a:ln w="2926">
          <a:noFill/>
          <a:prstDash val="solid"/>
        </a:ln>
      </c:spPr>
    </c:legend>
    <c:plotVisOnly val="1"/>
    <c:dispBlanksAs val="gap"/>
    <c:showDLblsOverMax val="0"/>
  </c:chart>
  <c:spPr>
    <a:noFill/>
    <a:ln>
      <a:noFill/>
    </a:ln>
  </c:spPr>
  <c:txPr>
    <a:bodyPr/>
    <a:lstStyle/>
    <a:p>
      <a:pPr>
        <a:defRPr sz="1659" b="1" i="0" u="none" strike="noStrike" baseline="0">
          <a:solidFill>
            <a:schemeClr val="tx1"/>
          </a:solidFill>
          <a:latin typeface="+mj-lt"/>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9851116625309"/>
          <c:y val="9.004739336492891E-2"/>
          <c:w val="0.53846153846153844"/>
          <c:h val="0.71327014218009477"/>
        </c:manualLayout>
      </c:layout>
      <c:lineChart>
        <c:grouping val="standard"/>
        <c:varyColors val="0"/>
        <c:ser>
          <c:idx val="0"/>
          <c:order val="0"/>
          <c:tx>
            <c:strRef>
              <c:f>Sheet1!$A$2</c:f>
              <c:strCache>
                <c:ptCount val="1"/>
                <c:pt idx="0">
                  <c:v>Pos single</c:v>
                </c:pt>
              </c:strCache>
            </c:strRef>
          </c:tx>
          <c:spPr>
            <a:ln w="38100">
              <a:solidFill>
                <a:srgbClr val="FF0000"/>
              </a:solidFill>
              <a:prstDash val="solid"/>
            </a:ln>
          </c:spPr>
          <c:marker>
            <c:symbol val="diamond"/>
            <c:size val="11"/>
            <c:spPr>
              <a:solidFill>
                <a:srgbClr val="FF0000"/>
              </a:solidFill>
              <a:ln>
                <a:solidFill>
                  <a:srgbClr val="FF0000"/>
                </a:solidFill>
                <a:prstDash val="solid"/>
              </a:ln>
            </c:spPr>
          </c:marker>
          <c:cat>
            <c:numRef>
              <c:f>Sheet1!$B$1:$D$1</c:f>
              <c:numCache>
                <c:formatCode>General</c:formatCode>
                <c:ptCount val="3"/>
                <c:pt idx="0">
                  <c:v>4</c:v>
                </c:pt>
                <c:pt idx="1">
                  <c:v>16</c:v>
                </c:pt>
                <c:pt idx="2">
                  <c:v>32</c:v>
                </c:pt>
              </c:numCache>
            </c:numRef>
          </c:cat>
          <c:val>
            <c:numRef>
              <c:f>Sheet1!$B$2:$D$2</c:f>
              <c:numCache>
                <c:formatCode>General</c:formatCode>
                <c:ptCount val="3"/>
                <c:pt idx="0">
                  <c:v>437</c:v>
                </c:pt>
                <c:pt idx="1">
                  <c:v>445</c:v>
                </c:pt>
                <c:pt idx="2">
                  <c:v>440</c:v>
                </c:pt>
              </c:numCache>
            </c:numRef>
          </c:val>
          <c:smooth val="0"/>
          <c:extLst>
            <c:ext xmlns:c16="http://schemas.microsoft.com/office/drawing/2014/chart" uri="{C3380CC4-5D6E-409C-BE32-E72D297353CC}">
              <c16:uniqueId val="{00000000-3354-44C2-A78D-ECD319178664}"/>
            </c:ext>
          </c:extLst>
        </c:ser>
        <c:ser>
          <c:idx val="1"/>
          <c:order val="1"/>
          <c:tx>
            <c:strRef>
              <c:f>Sheet1!$A$3</c:f>
              <c:strCache>
                <c:ptCount val="1"/>
                <c:pt idx="0">
                  <c:v>Neg single</c:v>
                </c:pt>
              </c:strCache>
            </c:strRef>
          </c:tx>
          <c:spPr>
            <a:ln w="38100">
              <a:solidFill>
                <a:srgbClr val="FF0000"/>
              </a:solidFill>
              <a:prstDash val="sysDash"/>
            </a:ln>
          </c:spPr>
          <c:marker>
            <c:symbol val="square"/>
            <c:size val="8"/>
            <c:spPr>
              <a:solidFill>
                <a:srgbClr val="FF0000"/>
              </a:solidFill>
              <a:ln>
                <a:noFill/>
                <a:prstDash val="solid"/>
              </a:ln>
            </c:spPr>
          </c:marker>
          <c:cat>
            <c:numRef>
              <c:f>Sheet1!$B$1:$D$1</c:f>
              <c:numCache>
                <c:formatCode>General</c:formatCode>
                <c:ptCount val="3"/>
                <c:pt idx="0">
                  <c:v>4</c:v>
                </c:pt>
                <c:pt idx="1">
                  <c:v>16</c:v>
                </c:pt>
                <c:pt idx="2">
                  <c:v>32</c:v>
                </c:pt>
              </c:numCache>
            </c:numRef>
          </c:cat>
          <c:val>
            <c:numRef>
              <c:f>Sheet1!$B$3:$D$3</c:f>
              <c:numCache>
                <c:formatCode>General</c:formatCode>
                <c:ptCount val="3"/>
                <c:pt idx="0">
                  <c:v>440</c:v>
                </c:pt>
                <c:pt idx="1">
                  <c:v>650</c:v>
                </c:pt>
                <c:pt idx="2">
                  <c:v>950</c:v>
                </c:pt>
              </c:numCache>
            </c:numRef>
          </c:val>
          <c:smooth val="0"/>
          <c:extLst>
            <c:ext xmlns:c16="http://schemas.microsoft.com/office/drawing/2014/chart" uri="{C3380CC4-5D6E-409C-BE32-E72D297353CC}">
              <c16:uniqueId val="{00000001-3354-44C2-A78D-ECD319178664}"/>
            </c:ext>
          </c:extLst>
        </c:ser>
        <c:ser>
          <c:idx val="2"/>
          <c:order val="2"/>
          <c:tx>
            <c:strRef>
              <c:f>Sheet1!$A$4</c:f>
              <c:strCache>
                <c:ptCount val="1"/>
                <c:pt idx="0">
                  <c:v>Pos conjunction</c:v>
                </c:pt>
              </c:strCache>
            </c:strRef>
          </c:tx>
          <c:spPr>
            <a:ln w="38100">
              <a:solidFill>
                <a:schemeClr val="tx2">
                  <a:lumMod val="60000"/>
                  <a:lumOff val="40000"/>
                </a:schemeClr>
              </a:solidFill>
              <a:prstDash val="solid"/>
            </a:ln>
          </c:spPr>
          <c:marker>
            <c:symbol val="triangle"/>
            <c:size val="10"/>
            <c:spPr>
              <a:solidFill>
                <a:schemeClr val="tx2">
                  <a:lumMod val="60000"/>
                  <a:lumOff val="40000"/>
                </a:schemeClr>
              </a:solidFill>
              <a:ln>
                <a:noFill/>
                <a:prstDash val="solid"/>
              </a:ln>
            </c:spPr>
          </c:marker>
          <c:cat>
            <c:numRef>
              <c:f>Sheet1!$B$1:$D$1</c:f>
              <c:numCache>
                <c:formatCode>General</c:formatCode>
                <c:ptCount val="3"/>
                <c:pt idx="0">
                  <c:v>4</c:v>
                </c:pt>
                <c:pt idx="1">
                  <c:v>16</c:v>
                </c:pt>
                <c:pt idx="2">
                  <c:v>32</c:v>
                </c:pt>
              </c:numCache>
            </c:numRef>
          </c:cat>
          <c:val>
            <c:numRef>
              <c:f>Sheet1!$B$4:$D$4</c:f>
              <c:numCache>
                <c:formatCode>General</c:formatCode>
                <c:ptCount val="3"/>
                <c:pt idx="0">
                  <c:v>500</c:v>
                </c:pt>
                <c:pt idx="1">
                  <c:v>800</c:v>
                </c:pt>
                <c:pt idx="2">
                  <c:v>1100</c:v>
                </c:pt>
              </c:numCache>
            </c:numRef>
          </c:val>
          <c:smooth val="0"/>
          <c:extLst>
            <c:ext xmlns:c16="http://schemas.microsoft.com/office/drawing/2014/chart" uri="{C3380CC4-5D6E-409C-BE32-E72D297353CC}">
              <c16:uniqueId val="{00000002-3354-44C2-A78D-ECD319178664}"/>
            </c:ext>
          </c:extLst>
        </c:ser>
        <c:ser>
          <c:idx val="3"/>
          <c:order val="3"/>
          <c:tx>
            <c:strRef>
              <c:f>Sheet1!$A$5</c:f>
              <c:strCache>
                <c:ptCount val="1"/>
                <c:pt idx="0">
                  <c:v>Neg conjunction</c:v>
                </c:pt>
              </c:strCache>
            </c:strRef>
          </c:tx>
          <c:spPr>
            <a:ln w="38100">
              <a:solidFill>
                <a:schemeClr val="tx2">
                  <a:lumMod val="60000"/>
                  <a:lumOff val="40000"/>
                </a:schemeClr>
              </a:solidFill>
              <a:prstDash val="sysDash"/>
            </a:ln>
          </c:spPr>
          <c:marker>
            <c:symbol val="triangle"/>
            <c:size val="10"/>
            <c:spPr>
              <a:solidFill>
                <a:schemeClr val="tx2">
                  <a:lumMod val="60000"/>
                  <a:lumOff val="40000"/>
                </a:schemeClr>
              </a:solidFill>
              <a:ln>
                <a:noFill/>
                <a:prstDash val="solid"/>
              </a:ln>
            </c:spPr>
          </c:marker>
          <c:cat>
            <c:numRef>
              <c:f>Sheet1!$B$1:$D$1</c:f>
              <c:numCache>
                <c:formatCode>General</c:formatCode>
                <c:ptCount val="3"/>
                <c:pt idx="0">
                  <c:v>4</c:v>
                </c:pt>
                <c:pt idx="1">
                  <c:v>16</c:v>
                </c:pt>
                <c:pt idx="2">
                  <c:v>32</c:v>
                </c:pt>
              </c:numCache>
            </c:numRef>
          </c:cat>
          <c:val>
            <c:numRef>
              <c:f>Sheet1!$B$5:$D$5</c:f>
              <c:numCache>
                <c:formatCode>General</c:formatCode>
                <c:ptCount val="3"/>
                <c:pt idx="0">
                  <c:v>850</c:v>
                </c:pt>
                <c:pt idx="1">
                  <c:v>1700</c:v>
                </c:pt>
                <c:pt idx="2">
                  <c:v>2450</c:v>
                </c:pt>
              </c:numCache>
            </c:numRef>
          </c:val>
          <c:smooth val="0"/>
          <c:extLst>
            <c:ext xmlns:c16="http://schemas.microsoft.com/office/drawing/2014/chart" uri="{C3380CC4-5D6E-409C-BE32-E72D297353CC}">
              <c16:uniqueId val="{00000003-3354-44C2-A78D-ECD319178664}"/>
            </c:ext>
          </c:extLst>
        </c:ser>
        <c:dLbls>
          <c:showLegendKey val="0"/>
          <c:showVal val="0"/>
          <c:showCatName val="0"/>
          <c:showSerName val="0"/>
          <c:showPercent val="0"/>
          <c:showBubbleSize val="0"/>
        </c:dLbls>
        <c:marker val="1"/>
        <c:smooth val="0"/>
        <c:axId val="286417455"/>
        <c:axId val="1"/>
      </c:lineChart>
      <c:catAx>
        <c:axId val="286417455"/>
        <c:scaling>
          <c:orientation val="minMax"/>
        </c:scaling>
        <c:delete val="0"/>
        <c:axPos val="b"/>
        <c:title>
          <c:tx>
            <c:rich>
              <a:bodyPr/>
              <a:lstStyle/>
              <a:p>
                <a:pPr>
                  <a:defRPr sz="2000"/>
                </a:pPr>
                <a:r>
                  <a:rPr lang="en-GB" sz="2000" dirty="0"/>
                  <a:t>Number of distractors</a:t>
                </a:r>
              </a:p>
            </c:rich>
          </c:tx>
          <c:overlay val="0"/>
        </c:title>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2500"/>
        </c:scaling>
        <c:delete val="0"/>
        <c:axPos val="l"/>
        <c:title>
          <c:tx>
            <c:rich>
              <a:bodyPr/>
              <a:lstStyle/>
              <a:p>
                <a:pPr>
                  <a:defRPr sz="2000"/>
                </a:pPr>
                <a:r>
                  <a:rPr lang="en-GB" sz="2000" dirty="0"/>
                  <a:t>Mean reaction time (</a:t>
                </a:r>
                <a:r>
                  <a:rPr lang="en-GB" sz="2000" dirty="0" err="1"/>
                  <a:t>ms</a:t>
                </a:r>
                <a:r>
                  <a:rPr lang="en-GB" sz="2000" dirty="0"/>
                  <a:t>)</a:t>
                </a:r>
              </a:p>
            </c:rich>
          </c:tx>
          <c:layout>
            <c:manualLayout>
              <c:xMode val="edge"/>
              <c:yMode val="edge"/>
              <c:x val="1.4955076190446882E-2"/>
              <c:y val="0.1291324581930279"/>
            </c:manualLayout>
          </c:layout>
          <c:overlay val="0"/>
        </c:title>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286417455"/>
        <c:crosses val="autoZero"/>
        <c:crossBetween val="between"/>
        <c:majorUnit val="500"/>
      </c:valAx>
      <c:spPr>
        <a:noFill/>
        <a:ln w="25400">
          <a:noFill/>
        </a:ln>
      </c:spPr>
    </c:plotArea>
    <c:legend>
      <c:legendPos val="r"/>
      <c:layout>
        <c:manualLayout>
          <c:xMode val="edge"/>
          <c:yMode val="edge"/>
          <c:x val="0.68129615862630788"/>
          <c:y val="9.2400220077052175E-2"/>
          <c:w val="0.30397022332506202"/>
          <c:h val="0.77014218009478674"/>
        </c:manualLayout>
      </c:layout>
      <c:overlay val="0"/>
      <c:spPr>
        <a:noFill/>
        <a:ln w="3175">
          <a:noFill/>
          <a:prstDash val="solid"/>
        </a:ln>
      </c:spPr>
    </c:legend>
    <c:plotVisOnly val="1"/>
    <c:dispBlanksAs val="gap"/>
    <c:showDLblsOverMax val="0"/>
  </c:chart>
  <c:spPr>
    <a:noFill/>
    <a:ln>
      <a:noFill/>
    </a:ln>
  </c:spPr>
  <c:txPr>
    <a:bodyPr/>
    <a:lstStyle/>
    <a:p>
      <a:pPr>
        <a:defRPr sz="1800" b="1" i="0" u="none" strike="noStrike" baseline="0">
          <a:solidFill>
            <a:schemeClr val="tx1"/>
          </a:solidFill>
          <a:latin typeface="+mj-lt"/>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B7F6A-4417-CF49-B969-9C8403910B5A}" type="datetimeFigureOut">
              <a:rPr lang="en-US" smtClean="0"/>
              <a:t>9/17/2024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973A44-5BF2-AA4E-9514-CEED3CBA53D7}" type="slidenum">
              <a:rPr lang="en-GB" smtClean="0"/>
              <a:t>‹#›</a:t>
            </a:fld>
            <a:endParaRPr lang="en-GB"/>
          </a:p>
        </p:txBody>
      </p:sp>
    </p:spTree>
    <p:extLst>
      <p:ext uri="{BB962C8B-B14F-4D97-AF65-F5344CB8AC3E}">
        <p14:creationId xmlns:p14="http://schemas.microsoft.com/office/powerpoint/2010/main" val="47285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72B8-A5CD-F040-B998-3F0AA5624136}" type="datetimeFigureOut">
              <a:rPr lang="en-US" smtClean="0"/>
              <a:t>9/17/2024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249A5-A7B9-2C45-9056-5D37FDF67C2D}" type="slidenum">
              <a:rPr lang="en-GB" smtClean="0"/>
              <a:t>‹#›</a:t>
            </a:fld>
            <a:endParaRPr lang="en-GB"/>
          </a:p>
        </p:txBody>
      </p:sp>
    </p:spTree>
    <p:extLst>
      <p:ext uri="{BB962C8B-B14F-4D97-AF65-F5344CB8AC3E}">
        <p14:creationId xmlns:p14="http://schemas.microsoft.com/office/powerpoint/2010/main" val="26379916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8249A5-A7B9-2C45-9056-5D37FDF67C2D}" type="slidenum">
              <a:rPr lang="en-GB" smtClean="0"/>
              <a:t>1</a:t>
            </a:fld>
            <a:endParaRPr lang="en-GB"/>
          </a:p>
        </p:txBody>
      </p:sp>
    </p:spTree>
    <p:extLst>
      <p:ext uri="{BB962C8B-B14F-4D97-AF65-F5344CB8AC3E}">
        <p14:creationId xmlns:p14="http://schemas.microsoft.com/office/powerpoint/2010/main" val="129741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font size here indicates the strength of signal or the size of the threshold. Attended words are boosted and above threshold, but unattended words are attenuated. Whether they are above threshold depends on what the threshold is.</a:t>
            </a:r>
          </a:p>
        </p:txBody>
      </p:sp>
      <p:sp>
        <p:nvSpPr>
          <p:cNvPr id="4" name="Slide Number Placeholder 3"/>
          <p:cNvSpPr>
            <a:spLocks noGrp="1"/>
          </p:cNvSpPr>
          <p:nvPr>
            <p:ph type="sldNum" sz="quarter" idx="5"/>
          </p:nvPr>
        </p:nvSpPr>
        <p:spPr/>
        <p:txBody>
          <a:bodyPr/>
          <a:lstStyle/>
          <a:p>
            <a:fld id="{078249A5-A7B9-2C45-9056-5D37FDF67C2D}" type="slidenum">
              <a:rPr lang="en-GB" smtClean="0"/>
              <a:t>21</a:t>
            </a:fld>
            <a:endParaRPr lang="en-GB"/>
          </a:p>
        </p:txBody>
      </p:sp>
    </p:spTree>
    <p:extLst>
      <p:ext uri="{BB962C8B-B14F-4D97-AF65-F5344CB8AC3E}">
        <p14:creationId xmlns:p14="http://schemas.microsoft.com/office/powerpoint/2010/main" val="386563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red and blue features are processed in parallel, so no lengthy search required.</a:t>
            </a:r>
          </a:p>
        </p:txBody>
      </p:sp>
      <p:sp>
        <p:nvSpPr>
          <p:cNvPr id="4" name="Slide Number Placeholder 3"/>
          <p:cNvSpPr>
            <a:spLocks noGrp="1"/>
          </p:cNvSpPr>
          <p:nvPr>
            <p:ph type="sldNum" sz="quarter" idx="5"/>
          </p:nvPr>
        </p:nvSpPr>
        <p:spPr/>
        <p:txBody>
          <a:bodyPr/>
          <a:lstStyle/>
          <a:p>
            <a:fld id="{078249A5-A7B9-2C45-9056-5D37FDF67C2D}" type="slidenum">
              <a:rPr lang="en-GB" smtClean="0"/>
              <a:t>41</a:t>
            </a:fld>
            <a:endParaRPr lang="en-GB"/>
          </a:p>
        </p:txBody>
      </p:sp>
    </p:spTree>
    <p:extLst>
      <p:ext uri="{BB962C8B-B14F-4D97-AF65-F5344CB8AC3E}">
        <p14:creationId xmlns:p14="http://schemas.microsoft.com/office/powerpoint/2010/main" val="176159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8249A5-A7B9-2C45-9056-5D37FDF67C2D}" type="slidenum">
              <a:rPr lang="en-GB" smtClean="0"/>
              <a:t>42</a:t>
            </a:fld>
            <a:endParaRPr lang="en-GB"/>
          </a:p>
        </p:txBody>
      </p:sp>
    </p:spTree>
    <p:extLst>
      <p:ext uri="{BB962C8B-B14F-4D97-AF65-F5344CB8AC3E}">
        <p14:creationId xmlns:p14="http://schemas.microsoft.com/office/powerpoint/2010/main" val="9404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Treisman and </a:t>
            </a:r>
            <a:r>
              <a:rPr lang="en-GB" dirty="0" err="1"/>
              <a:t>Gelade</a:t>
            </a:r>
            <a:r>
              <a:rPr lang="en-GB" dirty="0"/>
              <a:t> (1980)</a:t>
            </a:r>
          </a:p>
        </p:txBody>
      </p:sp>
      <p:sp>
        <p:nvSpPr>
          <p:cNvPr id="4" name="Slide Number Placeholder 3"/>
          <p:cNvSpPr>
            <a:spLocks noGrp="1"/>
          </p:cNvSpPr>
          <p:nvPr>
            <p:ph type="sldNum" sz="quarter" idx="5"/>
          </p:nvPr>
        </p:nvSpPr>
        <p:spPr/>
        <p:txBody>
          <a:bodyPr/>
          <a:lstStyle/>
          <a:p>
            <a:fld id="{078249A5-A7B9-2C45-9056-5D37FDF67C2D}" type="slidenum">
              <a:rPr lang="en-GB" smtClean="0"/>
              <a:t>43</a:t>
            </a:fld>
            <a:endParaRPr lang="en-GB"/>
          </a:p>
        </p:txBody>
      </p:sp>
    </p:spTree>
    <p:extLst>
      <p:ext uri="{BB962C8B-B14F-4D97-AF65-F5344CB8AC3E}">
        <p14:creationId xmlns:p14="http://schemas.microsoft.com/office/powerpoint/2010/main" val="408581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Treisman, Sykes, and </a:t>
            </a:r>
            <a:r>
              <a:rPr lang="en-GB" dirty="0" err="1"/>
              <a:t>Gelade</a:t>
            </a:r>
            <a:r>
              <a:rPr lang="en-GB" dirty="0"/>
              <a:t> (1977)</a:t>
            </a:r>
          </a:p>
        </p:txBody>
      </p:sp>
      <p:sp>
        <p:nvSpPr>
          <p:cNvPr id="4" name="Slide Number Placeholder 3"/>
          <p:cNvSpPr>
            <a:spLocks noGrp="1"/>
          </p:cNvSpPr>
          <p:nvPr>
            <p:ph type="sldNum" sz="quarter" idx="5"/>
          </p:nvPr>
        </p:nvSpPr>
        <p:spPr/>
        <p:txBody>
          <a:bodyPr/>
          <a:lstStyle/>
          <a:p>
            <a:fld id="{078249A5-A7B9-2C45-9056-5D37FDF67C2D}" type="slidenum">
              <a:rPr lang="en-GB" smtClean="0"/>
              <a:t>47</a:t>
            </a:fld>
            <a:endParaRPr lang="en-GB"/>
          </a:p>
        </p:txBody>
      </p:sp>
    </p:spTree>
    <p:extLst>
      <p:ext uri="{BB962C8B-B14F-4D97-AF65-F5344CB8AC3E}">
        <p14:creationId xmlns:p14="http://schemas.microsoft.com/office/powerpoint/2010/main" val="322399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this seems like a good theory. Are there any problems?</a:t>
            </a:r>
          </a:p>
          <a:p>
            <a:endParaRPr lang="en-GB" dirty="0"/>
          </a:p>
          <a:p>
            <a:r>
              <a:rPr lang="en-GB" dirty="0"/>
              <a:t>It doesn’t say anything about the properties of the distractors. As we’re about to see, there are things we can do to the distractors that mean we won’t have to search through all of them.</a:t>
            </a:r>
          </a:p>
        </p:txBody>
      </p:sp>
      <p:sp>
        <p:nvSpPr>
          <p:cNvPr id="4" name="Slide Number Placeholder 3"/>
          <p:cNvSpPr>
            <a:spLocks noGrp="1"/>
          </p:cNvSpPr>
          <p:nvPr>
            <p:ph type="sldNum" sz="quarter" idx="5"/>
          </p:nvPr>
        </p:nvSpPr>
        <p:spPr/>
        <p:txBody>
          <a:bodyPr/>
          <a:lstStyle/>
          <a:p>
            <a:fld id="{078249A5-A7B9-2C45-9056-5D37FDF67C2D}" type="slidenum">
              <a:rPr lang="en-GB" smtClean="0"/>
              <a:t>48</a:t>
            </a:fld>
            <a:endParaRPr lang="en-GB"/>
          </a:p>
        </p:txBody>
      </p:sp>
    </p:spTree>
    <p:extLst>
      <p:ext uri="{BB962C8B-B14F-4D97-AF65-F5344CB8AC3E}">
        <p14:creationId xmlns:p14="http://schemas.microsoft.com/office/powerpoint/2010/main" val="294330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Duncan and Humphreys (1989)</a:t>
            </a:r>
          </a:p>
        </p:txBody>
      </p:sp>
      <p:sp>
        <p:nvSpPr>
          <p:cNvPr id="4" name="Slide Number Placeholder 3"/>
          <p:cNvSpPr>
            <a:spLocks noGrp="1"/>
          </p:cNvSpPr>
          <p:nvPr>
            <p:ph type="sldNum" sz="quarter" idx="5"/>
          </p:nvPr>
        </p:nvSpPr>
        <p:spPr/>
        <p:txBody>
          <a:bodyPr/>
          <a:lstStyle/>
          <a:p>
            <a:fld id="{078249A5-A7B9-2C45-9056-5D37FDF67C2D}" type="slidenum">
              <a:rPr lang="en-GB" smtClean="0"/>
              <a:t>52</a:t>
            </a:fld>
            <a:endParaRPr lang="en-GB"/>
          </a:p>
        </p:txBody>
      </p:sp>
    </p:spTree>
    <p:extLst>
      <p:ext uri="{BB962C8B-B14F-4D97-AF65-F5344CB8AC3E}">
        <p14:creationId xmlns:p14="http://schemas.microsoft.com/office/powerpoint/2010/main" val="373593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painting is Bosch’s “The Conjurer.”</a:t>
            </a:r>
          </a:p>
        </p:txBody>
      </p:sp>
      <p:sp>
        <p:nvSpPr>
          <p:cNvPr id="4" name="Slide Number Placeholder 3"/>
          <p:cNvSpPr>
            <a:spLocks noGrp="1"/>
          </p:cNvSpPr>
          <p:nvPr>
            <p:ph type="sldNum" sz="quarter" idx="5"/>
          </p:nvPr>
        </p:nvSpPr>
        <p:spPr/>
        <p:txBody>
          <a:bodyPr/>
          <a:lstStyle/>
          <a:p>
            <a:fld id="{078249A5-A7B9-2C45-9056-5D37FDF67C2D}" type="slidenum">
              <a:rPr lang="en-GB" smtClean="0"/>
              <a:t>4</a:t>
            </a:fld>
            <a:endParaRPr lang="en-GB"/>
          </a:p>
        </p:txBody>
      </p:sp>
    </p:spTree>
    <p:extLst>
      <p:ext uri="{BB962C8B-B14F-4D97-AF65-F5344CB8AC3E}">
        <p14:creationId xmlns:p14="http://schemas.microsoft.com/office/powerpoint/2010/main" val="254260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of these imply that attention is a limited resource – we can choose to put most of it in one place, or we can choose to split it between items with the consequence that each might be less well processed than if we focussed on it alone. The idea of a resource is contained in the phrase “pay attention.”</a:t>
            </a:r>
          </a:p>
        </p:txBody>
      </p:sp>
      <p:sp>
        <p:nvSpPr>
          <p:cNvPr id="4" name="Slide Number Placeholder 3"/>
          <p:cNvSpPr>
            <a:spLocks noGrp="1"/>
          </p:cNvSpPr>
          <p:nvPr>
            <p:ph type="sldNum" sz="quarter" idx="5"/>
          </p:nvPr>
        </p:nvSpPr>
        <p:spPr/>
        <p:txBody>
          <a:bodyPr/>
          <a:lstStyle/>
          <a:p>
            <a:fld id="{078249A5-A7B9-2C45-9056-5D37FDF67C2D}" type="slidenum">
              <a:rPr lang="en-GB" smtClean="0"/>
              <a:t>6</a:t>
            </a:fld>
            <a:endParaRPr lang="en-GB"/>
          </a:p>
        </p:txBody>
      </p:sp>
    </p:spTree>
    <p:extLst>
      <p:ext uri="{BB962C8B-B14F-4D97-AF65-F5344CB8AC3E}">
        <p14:creationId xmlns:p14="http://schemas.microsoft.com/office/powerpoint/2010/main" val="208302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previous slide I talked about selective and divided attention in a way that suggests a deliberate choice, but our attention can be captured by stimuli that we don’t choose.</a:t>
            </a:r>
          </a:p>
        </p:txBody>
      </p:sp>
      <p:sp>
        <p:nvSpPr>
          <p:cNvPr id="4" name="Slide Number Placeholder 3"/>
          <p:cNvSpPr>
            <a:spLocks noGrp="1"/>
          </p:cNvSpPr>
          <p:nvPr>
            <p:ph type="sldNum" sz="quarter" idx="5"/>
          </p:nvPr>
        </p:nvSpPr>
        <p:spPr/>
        <p:txBody>
          <a:bodyPr/>
          <a:lstStyle/>
          <a:p>
            <a:fld id="{078249A5-A7B9-2C45-9056-5D37FDF67C2D}" type="slidenum">
              <a:rPr lang="en-GB" smtClean="0"/>
              <a:t>7</a:t>
            </a:fld>
            <a:endParaRPr lang="en-GB"/>
          </a:p>
        </p:txBody>
      </p:sp>
    </p:spTree>
    <p:extLst>
      <p:ext uri="{BB962C8B-B14F-4D97-AF65-F5344CB8AC3E}">
        <p14:creationId xmlns:p14="http://schemas.microsoft.com/office/powerpoint/2010/main" val="2436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(but not all) experiments, the two streams will be different voices. </a:t>
            </a:r>
          </a:p>
        </p:txBody>
      </p:sp>
      <p:sp>
        <p:nvSpPr>
          <p:cNvPr id="4" name="Slide Number Placeholder 3"/>
          <p:cNvSpPr>
            <a:spLocks noGrp="1"/>
          </p:cNvSpPr>
          <p:nvPr>
            <p:ph type="sldNum" sz="quarter" idx="5"/>
          </p:nvPr>
        </p:nvSpPr>
        <p:spPr/>
        <p:txBody>
          <a:bodyPr/>
          <a:lstStyle/>
          <a:p>
            <a:fld id="{078249A5-A7B9-2C45-9056-5D37FDF67C2D}" type="slidenum">
              <a:rPr lang="en-GB" smtClean="0"/>
              <a:t>10</a:t>
            </a:fld>
            <a:endParaRPr lang="en-GB"/>
          </a:p>
        </p:txBody>
      </p:sp>
    </p:spTree>
    <p:extLst>
      <p:ext uri="{BB962C8B-B14F-4D97-AF65-F5344CB8AC3E}">
        <p14:creationId xmlns:p14="http://schemas.microsoft.com/office/powerpoint/2010/main" val="419295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ERP effect first reported by Hillyard et al. (1973).</a:t>
            </a:r>
          </a:p>
        </p:txBody>
      </p:sp>
      <p:sp>
        <p:nvSpPr>
          <p:cNvPr id="4" name="Slide Number Placeholder 3"/>
          <p:cNvSpPr>
            <a:spLocks noGrp="1"/>
          </p:cNvSpPr>
          <p:nvPr>
            <p:ph type="sldNum" sz="quarter" idx="5"/>
          </p:nvPr>
        </p:nvSpPr>
        <p:spPr/>
        <p:txBody>
          <a:bodyPr/>
          <a:lstStyle/>
          <a:p>
            <a:fld id="{078249A5-A7B9-2C45-9056-5D37FDF67C2D}" type="slidenum">
              <a:rPr lang="en-GB" smtClean="0"/>
              <a:t>13</a:t>
            </a:fld>
            <a:endParaRPr lang="en-GB"/>
          </a:p>
        </p:txBody>
      </p:sp>
    </p:spTree>
    <p:extLst>
      <p:ext uri="{BB962C8B-B14F-4D97-AF65-F5344CB8AC3E}">
        <p14:creationId xmlns:p14="http://schemas.microsoft.com/office/powerpoint/2010/main" val="419476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Broadbent (1958)</a:t>
            </a:r>
          </a:p>
        </p:txBody>
      </p:sp>
      <p:sp>
        <p:nvSpPr>
          <p:cNvPr id="4" name="Slide Number Placeholder 3"/>
          <p:cNvSpPr>
            <a:spLocks noGrp="1"/>
          </p:cNvSpPr>
          <p:nvPr>
            <p:ph type="sldNum" sz="quarter" idx="5"/>
          </p:nvPr>
        </p:nvSpPr>
        <p:spPr/>
        <p:txBody>
          <a:bodyPr/>
          <a:lstStyle/>
          <a:p>
            <a:fld id="{078249A5-A7B9-2C45-9056-5D37FDF67C2D}" type="slidenum">
              <a:rPr lang="en-GB" smtClean="0"/>
              <a:t>14</a:t>
            </a:fld>
            <a:endParaRPr lang="en-GB"/>
          </a:p>
        </p:txBody>
      </p:sp>
    </p:spTree>
    <p:extLst>
      <p:ext uri="{BB962C8B-B14F-4D97-AF65-F5344CB8AC3E}">
        <p14:creationId xmlns:p14="http://schemas.microsoft.com/office/powerpoint/2010/main" val="421550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8249A5-A7B9-2C45-9056-5D37FDF67C2D}" type="slidenum">
              <a:rPr lang="en-GB" smtClean="0"/>
              <a:t>18</a:t>
            </a:fld>
            <a:endParaRPr lang="en-GB"/>
          </a:p>
        </p:txBody>
      </p:sp>
    </p:spTree>
    <p:extLst>
      <p:ext uri="{BB962C8B-B14F-4D97-AF65-F5344CB8AC3E}">
        <p14:creationId xmlns:p14="http://schemas.microsoft.com/office/powerpoint/2010/main" val="381689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Treisman and Geffen (1967)</a:t>
            </a:r>
          </a:p>
        </p:txBody>
      </p:sp>
      <p:sp>
        <p:nvSpPr>
          <p:cNvPr id="4" name="Slide Number Placeholder 3"/>
          <p:cNvSpPr>
            <a:spLocks noGrp="1"/>
          </p:cNvSpPr>
          <p:nvPr>
            <p:ph type="sldNum" sz="quarter" idx="5"/>
          </p:nvPr>
        </p:nvSpPr>
        <p:spPr/>
        <p:txBody>
          <a:bodyPr/>
          <a:lstStyle/>
          <a:p>
            <a:fld id="{078249A5-A7B9-2C45-9056-5D37FDF67C2D}" type="slidenum">
              <a:rPr lang="en-GB" smtClean="0"/>
              <a:t>19</a:t>
            </a:fld>
            <a:endParaRPr lang="en-GB"/>
          </a:p>
        </p:txBody>
      </p:sp>
    </p:spTree>
    <p:extLst>
      <p:ext uri="{BB962C8B-B14F-4D97-AF65-F5344CB8AC3E}">
        <p14:creationId xmlns:p14="http://schemas.microsoft.com/office/powerpoint/2010/main" val="3650924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cture Title">
    <p:spTree>
      <p:nvGrpSpPr>
        <p:cNvPr id="1" name=""/>
        <p:cNvGrpSpPr/>
        <p:nvPr/>
      </p:nvGrpSpPr>
      <p:grpSpPr>
        <a:xfrm>
          <a:off x="0" y="0"/>
          <a:ext cx="0" cy="0"/>
          <a:chOff x="0" y="0"/>
          <a:chExt cx="0" cy="0"/>
        </a:xfrm>
      </p:grpSpPr>
      <p:pic>
        <p:nvPicPr>
          <p:cNvPr id="11" name="Picture 10" descr="DSC0012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7075" y="4553452"/>
            <a:ext cx="1965325" cy="1965325"/>
          </a:xfrm>
          <a:prstGeom prst="rect">
            <a:avLst/>
          </a:prstGeom>
          <a:effectLst/>
        </p:spPr>
      </p:pic>
      <p:sp>
        <p:nvSpPr>
          <p:cNvPr id="15" name="Title 14"/>
          <p:cNvSpPr>
            <a:spLocks noGrp="1"/>
          </p:cNvSpPr>
          <p:nvPr>
            <p:ph type="title" hasCustomPrompt="1"/>
          </p:nvPr>
        </p:nvSpPr>
        <p:spPr/>
        <p:txBody>
          <a:bodyPr anchor="ctr" anchorCtr="1">
            <a:normAutofit/>
          </a:bodyPr>
          <a:lstStyle>
            <a:lvl5pPr>
              <a:defRPr sz="3600"/>
            </a:lvl5pPr>
          </a:lstStyle>
          <a:p>
            <a:pPr lvl="4"/>
            <a:r>
              <a:rPr lang="en-GB" dirty="0">
                <a:latin typeface="Helvetica"/>
                <a:cs typeface="Helvetica"/>
              </a:rPr>
              <a:t>Module Code – Module Title</a:t>
            </a:r>
            <a:endParaRPr lang="en-GB" dirty="0"/>
          </a:p>
        </p:txBody>
      </p:sp>
      <p:sp>
        <p:nvSpPr>
          <p:cNvPr id="17" name="Content Placeholder 16"/>
          <p:cNvSpPr>
            <a:spLocks noGrp="1"/>
          </p:cNvSpPr>
          <p:nvPr>
            <p:ph sz="quarter" idx="10" hasCustomPrompt="1"/>
          </p:nvPr>
        </p:nvSpPr>
        <p:spPr>
          <a:xfrm>
            <a:off x="609599" y="1861453"/>
            <a:ext cx="5384800" cy="619125"/>
          </a:xfrm>
        </p:spPr>
        <p:txBody>
          <a:bodyPr anchor="ctr" anchorCtr="0">
            <a:normAutofit/>
          </a:bodyPr>
          <a:lstStyle>
            <a:lvl1pPr marL="0" indent="0">
              <a:buFontTx/>
              <a:buNone/>
              <a:defRPr sz="2400" b="1" baseline="0">
                <a:latin typeface="Helvetica"/>
                <a:cs typeface="Helvetic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Lecture Number</a:t>
            </a:r>
          </a:p>
        </p:txBody>
      </p:sp>
      <p:sp>
        <p:nvSpPr>
          <p:cNvPr id="19" name="Content Placeholder 18"/>
          <p:cNvSpPr>
            <a:spLocks noGrp="1"/>
          </p:cNvSpPr>
          <p:nvPr>
            <p:ph sz="quarter" idx="11" hasCustomPrompt="1"/>
          </p:nvPr>
        </p:nvSpPr>
        <p:spPr>
          <a:xfrm>
            <a:off x="609600" y="2574926"/>
            <a:ext cx="5384800" cy="1571625"/>
          </a:xfrm>
        </p:spPr>
        <p:txBody>
          <a:bodyPr>
            <a:normAutofit/>
          </a:bodyPr>
          <a:lstStyle>
            <a:lvl1pPr marL="0" indent="0">
              <a:buFontTx/>
              <a:buNone/>
              <a:defRPr sz="2400">
                <a:latin typeface="Helvetica"/>
                <a:cs typeface="Helvetica"/>
              </a:defRPr>
            </a:lvl1pPr>
          </a:lstStyle>
          <a:p>
            <a:pPr lvl="0"/>
            <a:r>
              <a:rPr lang="en-GB" dirty="0"/>
              <a:t>Lecture Title</a:t>
            </a:r>
          </a:p>
        </p:txBody>
      </p:sp>
      <p:sp>
        <p:nvSpPr>
          <p:cNvPr id="24" name="TextBox 23"/>
          <p:cNvSpPr txBox="1"/>
          <p:nvPr userDrawn="1"/>
        </p:nvSpPr>
        <p:spPr>
          <a:xfrm>
            <a:off x="6197600" y="1861453"/>
            <a:ext cx="5384800" cy="1692771"/>
          </a:xfrm>
          <a:prstGeom prst="rect">
            <a:avLst/>
          </a:prstGeom>
          <a:noFill/>
        </p:spPr>
        <p:txBody>
          <a:bodyPr wrap="square" rtlCol="0">
            <a:spAutoFit/>
          </a:bodyPr>
          <a:lstStyle/>
          <a:p>
            <a:pPr marL="0" indent="0">
              <a:buNone/>
            </a:pPr>
            <a:r>
              <a:rPr lang="en-GB" sz="3200" b="1" dirty="0">
                <a:latin typeface="Helvetica"/>
                <a:cs typeface="Helvetica"/>
              </a:rPr>
              <a:t>Dr Chris Longmore</a:t>
            </a:r>
          </a:p>
          <a:p>
            <a:pPr marL="0" indent="0">
              <a:buNone/>
            </a:pPr>
            <a:r>
              <a:rPr lang="en-GB" sz="1800" dirty="0" err="1">
                <a:latin typeface="Helvetica"/>
                <a:cs typeface="Helvetica"/>
              </a:rPr>
              <a:t>chris.longmore@plymouth.ac.uk</a:t>
            </a:r>
            <a:endParaRPr lang="en-GB" sz="1800" dirty="0">
              <a:latin typeface="Helvetica"/>
              <a:cs typeface="Helvetica"/>
            </a:endParaRPr>
          </a:p>
          <a:p>
            <a:pPr marL="0" indent="0">
              <a:buNone/>
            </a:pPr>
            <a:r>
              <a:rPr lang="en-GB" sz="1800" dirty="0">
                <a:latin typeface="Helvetica"/>
                <a:cs typeface="Helvetica"/>
              </a:rPr>
              <a:t>Room B205 Portland Square</a:t>
            </a:r>
          </a:p>
          <a:p>
            <a:pPr marL="0" indent="0">
              <a:buNone/>
            </a:pPr>
            <a:endParaRPr lang="en-GB" sz="1800" dirty="0">
              <a:latin typeface="Helvetica"/>
              <a:cs typeface="Helvetica"/>
            </a:endParaRPr>
          </a:p>
          <a:p>
            <a:pPr marL="0" indent="0">
              <a:buNone/>
            </a:pPr>
            <a:r>
              <a:rPr lang="en-GB" sz="1800" dirty="0">
                <a:latin typeface="Helvetica"/>
                <a:cs typeface="Helvetica"/>
              </a:rPr>
              <a:t>Office Hours:</a:t>
            </a:r>
          </a:p>
        </p:txBody>
      </p:sp>
      <p:sp>
        <p:nvSpPr>
          <p:cNvPr id="26" name="Content Placeholder 25"/>
          <p:cNvSpPr>
            <a:spLocks noGrp="1"/>
          </p:cNvSpPr>
          <p:nvPr>
            <p:ph sz="quarter" idx="12" hasCustomPrompt="1"/>
          </p:nvPr>
        </p:nvSpPr>
        <p:spPr>
          <a:xfrm>
            <a:off x="6197601" y="3554413"/>
            <a:ext cx="5384800" cy="969962"/>
          </a:xfrm>
        </p:spPr>
        <p:txBody>
          <a:bodyPr>
            <a:normAutofit/>
          </a:bodyPr>
          <a:lstStyle>
            <a:lvl1pPr marL="0" indent="0">
              <a:buFontTx/>
              <a:buNone/>
              <a:defRPr sz="1800" baseline="0">
                <a:latin typeface="Helvetica"/>
                <a:cs typeface="Helvetica"/>
              </a:defRPr>
            </a:lvl1pPr>
          </a:lstStyle>
          <a:p>
            <a:pPr lvl="0"/>
            <a:r>
              <a:rPr lang="en-GB" dirty="0"/>
              <a:t>Office Hour 1</a:t>
            </a:r>
          </a:p>
          <a:p>
            <a:pPr lvl="0"/>
            <a:r>
              <a:rPr lang="en-GB" dirty="0"/>
              <a:t>Office Hour 2</a:t>
            </a:r>
          </a:p>
        </p:txBody>
      </p:sp>
      <p:pic>
        <p:nvPicPr>
          <p:cNvPr id="3" name="Picture 2">
            <a:extLst>
              <a:ext uri="{FF2B5EF4-FFF2-40B4-BE49-F238E27FC236}">
                <a16:creationId xmlns:a16="http://schemas.microsoft.com/office/drawing/2014/main" id="{DE0845F9-8574-7446-B07E-A04EF15E8DF0}"/>
              </a:ext>
            </a:extLst>
          </p:cNvPr>
          <p:cNvPicPr>
            <a:picLocks noChangeAspect="1"/>
          </p:cNvPicPr>
          <p:nvPr userDrawn="1"/>
        </p:nvPicPr>
        <p:blipFill>
          <a:blip r:embed="rId3"/>
          <a:stretch>
            <a:fillRect/>
          </a:stretch>
        </p:blipFill>
        <p:spPr>
          <a:xfrm>
            <a:off x="609599" y="5237399"/>
            <a:ext cx="4654063" cy="1281378"/>
          </a:xfrm>
          <a:prstGeom prst="rect">
            <a:avLst/>
          </a:prstGeom>
        </p:spPr>
      </p:pic>
    </p:spTree>
    <p:extLst>
      <p:ext uri="{BB962C8B-B14F-4D97-AF65-F5344CB8AC3E}">
        <p14:creationId xmlns:p14="http://schemas.microsoft.com/office/powerpoint/2010/main" val="20787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Helvetica"/>
                <a:cs typeface="Helvetica"/>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Helvetica"/>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6" name="Footer Placeholder 5"/>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33796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5" name="Footer Placeholder 4"/>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370135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Helvetica"/>
                <a:cs typeface="Helvetica"/>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5" name="Footer Placeholder 4"/>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181665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10/03/09</a:t>
            </a:r>
            <a:endParaRPr lang="en-GB"/>
          </a:p>
        </p:txBody>
      </p:sp>
      <p:sp>
        <p:nvSpPr>
          <p:cNvPr id="5" name="Footer Placeholder 4"/>
          <p:cNvSpPr>
            <a:spLocks noGrp="1"/>
          </p:cNvSpPr>
          <p:nvPr>
            <p:ph type="ftr" sz="quarter" idx="11"/>
          </p:nvPr>
        </p:nvSpPr>
        <p:spPr/>
        <p:txBody>
          <a:bodyPr/>
          <a:lstStyle/>
          <a:p>
            <a:r>
              <a:rPr lang="en-GB"/>
              <a:t>PSY1129 - Lecture 6</a:t>
            </a:r>
          </a:p>
        </p:txBody>
      </p:sp>
      <p:sp>
        <p:nvSpPr>
          <p:cNvPr id="6" name="Slide Number Placeholder 5"/>
          <p:cNvSpPr>
            <a:spLocks noGrp="1"/>
          </p:cNvSpPr>
          <p:nvPr>
            <p:ph type="sldNum" sz="quarter" idx="12"/>
          </p:nvPr>
        </p:nvSpPr>
        <p:spPr/>
        <p:txBody>
          <a:bodyPr/>
          <a:lstStyle/>
          <a:p>
            <a:fld id="{853772E2-C400-D64F-ADC3-B9EBA7900A71}" type="slidenum">
              <a:rPr lang="en-GB" smtClean="0"/>
              <a:t>‹#›</a:t>
            </a:fld>
            <a:endParaRPr lang="en-GB"/>
          </a:p>
        </p:txBody>
      </p:sp>
    </p:spTree>
    <p:extLst>
      <p:ext uri="{BB962C8B-B14F-4D97-AF65-F5344CB8AC3E}">
        <p14:creationId xmlns:p14="http://schemas.microsoft.com/office/powerpoint/2010/main" val="275521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Helvetica"/>
                <a:cs typeface="Helvetica"/>
              </a:defRPr>
            </a:lvl1pPr>
          </a:lstStyle>
          <a:p>
            <a:r>
              <a:rPr lang="en-US" dirty="0"/>
              <a:t>Click to edit Master title style</a:t>
            </a:r>
            <a:endParaRPr lang="en-GB" dirty="0"/>
          </a:p>
        </p:txBody>
      </p:sp>
      <p:sp>
        <p:nvSpPr>
          <p:cNvPr id="3" name="Content Placeholder 2"/>
          <p:cNvSpPr>
            <a:spLocks noGrp="1"/>
          </p:cNvSpPr>
          <p:nvPr>
            <p:ph idx="1"/>
          </p:nvPr>
        </p:nvSpPr>
        <p:spPr/>
        <p:txBody>
          <a:bodyPr anchor="ct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5" name="Footer Placeholder 4"/>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296922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Helvetica"/>
                <a:cs typeface="Helvetica"/>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5" name="Footer Placeholder 4"/>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130464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Helvetica"/>
                <a:cs typeface="Helvetica"/>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nchor="ct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nchor="ct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6" name="Footer Placeholder 5"/>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25163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Helvetica"/>
                <a:cs typeface="Helvetica"/>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chor="ct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nchor="ct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8" name="Footer Placeholder 7"/>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9" name="Slide Number Placeholder 8"/>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94000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4" name="Footer Placeholder 3"/>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5" name="Slide Number Placeholder 4"/>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263575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3" name="Footer Placeholder 2"/>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4" name="Slide Number Placeholder 3"/>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111736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Helvetica"/>
                <a:cs typeface="Helvetica"/>
              </a:defRPr>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atin typeface="Helvetica"/>
                <a:cs typeface="Helvetica"/>
              </a:defRPr>
            </a:lvl1pPr>
            <a:lvl2pPr>
              <a:defRPr sz="2800">
                <a:latin typeface="Helvetica"/>
                <a:cs typeface="Helvetica"/>
              </a:defRPr>
            </a:lvl2pPr>
            <a:lvl3pPr>
              <a:defRPr sz="2400">
                <a:latin typeface="Helvetica"/>
                <a:cs typeface="Helvetica"/>
              </a:defRPr>
            </a:lvl3pPr>
            <a:lvl4pPr>
              <a:defRPr sz="2000">
                <a:latin typeface="Helvetica"/>
                <a:cs typeface="Helvetica"/>
              </a:defRPr>
            </a:lvl4pPr>
            <a:lvl5pPr>
              <a:defRPr sz="2000">
                <a:latin typeface="Helvetica"/>
                <a:cs typeface="Helvetic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Helvetica"/>
                <a:cs typeface="Helvetica"/>
              </a:defRPr>
            </a:lvl1pPr>
          </a:lstStyle>
          <a:p>
            <a:r>
              <a:rPr lang="en-US"/>
              <a:t>10/03/09</a:t>
            </a:r>
            <a:endParaRPr lang="en-GB"/>
          </a:p>
        </p:txBody>
      </p:sp>
      <p:sp>
        <p:nvSpPr>
          <p:cNvPr id="6" name="Footer Placeholder 5"/>
          <p:cNvSpPr>
            <a:spLocks noGrp="1"/>
          </p:cNvSpPr>
          <p:nvPr>
            <p:ph type="ftr" sz="quarter" idx="11"/>
          </p:nvPr>
        </p:nvSpPr>
        <p:spPr/>
        <p:txBody>
          <a:bodyPr/>
          <a:lstStyle>
            <a:lvl1pPr>
              <a:defRPr>
                <a:latin typeface="Helvetica"/>
                <a:cs typeface="Helvetica"/>
              </a:defRPr>
            </a:lvl1pPr>
          </a:lstStyle>
          <a:p>
            <a:r>
              <a:rPr lang="en-GB"/>
              <a:t>PSY1129 - Lecture 6</a:t>
            </a:r>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52239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ED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r>
              <a:rPr lang="en-US"/>
              <a:t>10/03/09</a:t>
            </a: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r>
              <a:rPr lang="en-GB"/>
              <a:t>PSY1129 - Lecture 6</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853772E2-C400-D64F-ADC3-B9EBA7900A71}" type="slidenum">
              <a:rPr lang="en-GB" smtClean="0"/>
              <a:pPr/>
              <a:t>‹#›</a:t>
            </a:fld>
            <a:endParaRPr lang="en-GB"/>
          </a:p>
        </p:txBody>
      </p:sp>
    </p:spTree>
    <p:extLst>
      <p:ext uri="{BB962C8B-B14F-4D97-AF65-F5344CB8AC3E}">
        <p14:creationId xmlns:p14="http://schemas.microsoft.com/office/powerpoint/2010/main" val="285627488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m.jones@plymouth.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le.plymouth.ac.uk/mod/scheduler/view.php?id=140263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3iPrBrGSJM?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vJG698U2Mvo?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A27A9E-5704-491C-A0B9-31C48C08D62F}"/>
              </a:ext>
            </a:extLst>
          </p:cNvPr>
          <p:cNvSpPr txBox="1"/>
          <p:nvPr/>
        </p:nvSpPr>
        <p:spPr>
          <a:xfrm>
            <a:off x="306648" y="197346"/>
            <a:ext cx="11776495" cy="6340197"/>
          </a:xfrm>
          <a:prstGeom prst="rect">
            <a:avLst/>
          </a:prstGeom>
          <a:noFill/>
        </p:spPr>
        <p:txBody>
          <a:bodyPr wrap="square" rtlCol="0">
            <a:spAutoFit/>
          </a:bodyPr>
          <a:lstStyle/>
          <a:p>
            <a:r>
              <a:rPr lang="en-GB" sz="6000" b="1" dirty="0">
                <a:latin typeface="Helvetica" panose="020B0604020202020204" pitchFamily="34" charset="0"/>
                <a:ea typeface="Cambria" panose="02040503050406030204" pitchFamily="18" charset="0"/>
                <a:cs typeface="Helvetica" panose="020B0604020202020204" pitchFamily="34" charset="0"/>
              </a:rPr>
              <a:t>Cognitive Psychology</a:t>
            </a:r>
          </a:p>
          <a:p>
            <a:r>
              <a:rPr lang="en-GB" sz="6000" b="1" dirty="0">
                <a:latin typeface="Helvetica" panose="020B0604020202020204" pitchFamily="34" charset="0"/>
                <a:ea typeface="Cambria" panose="02040503050406030204" pitchFamily="18" charset="0"/>
                <a:cs typeface="Helvetica" panose="020B0604020202020204" pitchFamily="34" charset="0"/>
              </a:rPr>
              <a:t>4: Attention 1</a:t>
            </a:r>
          </a:p>
          <a:p>
            <a:endParaRPr lang="en-GB" sz="3600" b="1" dirty="0">
              <a:latin typeface="Helvetica" panose="020B0604020202020204" pitchFamily="34" charset="0"/>
              <a:ea typeface="Cambria" panose="02040503050406030204" pitchFamily="18" charset="0"/>
              <a:cs typeface="Helvetica" panose="020B0604020202020204" pitchFamily="34" charset="0"/>
            </a:endParaRPr>
          </a:p>
          <a:p>
            <a:r>
              <a:rPr lang="en-GB" sz="4400" b="1" dirty="0">
                <a:latin typeface="Helvetica" panose="020B0604020202020204" pitchFamily="34" charset="0"/>
                <a:ea typeface="Cambria" panose="02040503050406030204" pitchFamily="18" charset="0"/>
                <a:cs typeface="Helvetica" panose="020B0604020202020204" pitchFamily="34" charset="0"/>
              </a:rPr>
              <a:t>PSYC421</a:t>
            </a:r>
          </a:p>
          <a:p>
            <a:endParaRPr lang="en-GB" sz="2000" b="1" dirty="0">
              <a:latin typeface="Helvetica" panose="020B0604020202020204" pitchFamily="34" charset="0"/>
              <a:ea typeface="Cambria" panose="02040503050406030204" pitchFamily="18" charset="0"/>
              <a:cs typeface="Helvetica" panose="020B0604020202020204" pitchFamily="34" charset="0"/>
            </a:endParaRPr>
          </a:p>
          <a:p>
            <a:endParaRPr lang="en-GB" sz="1400" b="1" dirty="0">
              <a:latin typeface="Helvetica" panose="020B0604020202020204" pitchFamily="34" charset="0"/>
              <a:ea typeface="Cambria" panose="02040503050406030204" pitchFamily="18" charset="0"/>
              <a:cs typeface="Helvetica" panose="020B0604020202020204" pitchFamily="34" charset="0"/>
            </a:endParaRPr>
          </a:p>
          <a:p>
            <a:r>
              <a:rPr lang="en-GB" sz="3600" b="1" dirty="0" err="1">
                <a:latin typeface="Helvetica" panose="020B0604020202020204" pitchFamily="34" charset="0"/>
                <a:ea typeface="Cambria" panose="02040503050406030204" pitchFamily="18" charset="0"/>
                <a:cs typeface="Helvetica" panose="020B0604020202020204" pitchFamily="34" charset="0"/>
              </a:rPr>
              <a:t>Dr.</a:t>
            </a:r>
            <a:r>
              <a:rPr lang="en-GB" sz="3600" b="1" dirty="0">
                <a:latin typeface="Helvetica" panose="020B0604020202020204" pitchFamily="34" charset="0"/>
                <a:ea typeface="Cambria" panose="02040503050406030204" pitchFamily="18" charset="0"/>
                <a:cs typeface="Helvetica" panose="020B0604020202020204" pitchFamily="34" charset="0"/>
              </a:rPr>
              <a:t> Peter Jones</a:t>
            </a:r>
          </a:p>
          <a:p>
            <a:r>
              <a:rPr lang="en-GB" sz="3600" b="1" dirty="0">
                <a:latin typeface="Helvetica" panose="020B0604020202020204" pitchFamily="34" charset="0"/>
                <a:ea typeface="Cambria" panose="02040503050406030204" pitchFamily="18" charset="0"/>
                <a:cs typeface="Helvetica" panose="020B0604020202020204" pitchFamily="34" charset="0"/>
                <a:hlinkClick r:id="rId3"/>
              </a:rPr>
              <a:t>peter.m.jones@plymouth.ac.uk</a:t>
            </a:r>
            <a:endParaRPr lang="en-GB" sz="3600" b="1" dirty="0">
              <a:latin typeface="Helvetica" panose="020B0604020202020204" pitchFamily="34" charset="0"/>
              <a:ea typeface="Cambria" panose="02040503050406030204" pitchFamily="18" charset="0"/>
              <a:cs typeface="Helvetica" panose="020B0604020202020204" pitchFamily="34" charset="0"/>
            </a:endParaRPr>
          </a:p>
          <a:p>
            <a:endParaRPr lang="en-GB" sz="3600" b="1" dirty="0">
              <a:latin typeface="Helvetica" panose="020B0604020202020204" pitchFamily="34" charset="0"/>
              <a:ea typeface="Cambria" panose="02040503050406030204" pitchFamily="18" charset="0"/>
              <a:cs typeface="Helvetica" panose="020B0604020202020204" pitchFamily="34" charset="0"/>
            </a:endParaRPr>
          </a:p>
          <a:p>
            <a:r>
              <a:rPr lang="en-GB" sz="3600" b="1" dirty="0">
                <a:latin typeface="Helvetica" panose="020B0604020202020204" pitchFamily="34" charset="0"/>
                <a:ea typeface="Cambria" panose="02040503050406030204" pitchFamily="18" charset="0"/>
                <a:cs typeface="Helvetica" panose="020B0604020202020204" pitchFamily="34" charset="0"/>
              </a:rPr>
              <a:t>Office hours: </a:t>
            </a:r>
          </a:p>
          <a:p>
            <a:r>
              <a:rPr lang="en-GB" sz="3200" b="1" dirty="0">
                <a:latin typeface="Helvetica" panose="020B0604020202020204" pitchFamily="34" charset="0"/>
                <a:ea typeface="Cambria" panose="02040503050406030204" pitchFamily="18" charset="0"/>
                <a:cs typeface="Helvetica" panose="020B0604020202020204" pitchFamily="34" charset="0"/>
              </a:rPr>
              <a:t>Tuesday/Thursday 1pm – 2pm, click </a:t>
            </a:r>
            <a:r>
              <a:rPr lang="en-GB" sz="3200" b="1" dirty="0">
                <a:latin typeface="Helvetica" panose="020B0604020202020204" pitchFamily="34" charset="0"/>
                <a:ea typeface="Cambria" panose="02040503050406030204" pitchFamily="18" charset="0"/>
                <a:cs typeface="Helvetica" panose="020B0604020202020204" pitchFamily="34" charset="0"/>
                <a:hlinkClick r:id="rId4"/>
              </a:rPr>
              <a:t>here</a:t>
            </a:r>
            <a:r>
              <a:rPr lang="en-GB" sz="3200" b="1" dirty="0">
                <a:latin typeface="Helvetica" panose="020B0604020202020204" pitchFamily="34" charset="0"/>
                <a:ea typeface="Cambria" panose="02040503050406030204" pitchFamily="18" charset="0"/>
                <a:cs typeface="Helvetica" panose="020B0604020202020204" pitchFamily="34" charset="0"/>
              </a:rPr>
              <a:t> or scan:</a:t>
            </a:r>
          </a:p>
        </p:txBody>
      </p:sp>
      <p:pic>
        <p:nvPicPr>
          <p:cNvPr id="6" name="Picture 5">
            <a:extLst>
              <a:ext uri="{FF2B5EF4-FFF2-40B4-BE49-F238E27FC236}">
                <a16:creationId xmlns:a16="http://schemas.microsoft.com/office/drawing/2014/main" id="{932EADAB-4E0B-8D4B-9F76-005A76C7819B}"/>
              </a:ext>
            </a:extLst>
          </p:cNvPr>
          <p:cNvPicPr>
            <a:picLocks noChangeAspect="1"/>
          </p:cNvPicPr>
          <p:nvPr/>
        </p:nvPicPr>
        <p:blipFill>
          <a:blip r:embed="rId5"/>
          <a:stretch>
            <a:fillRect/>
          </a:stretch>
        </p:blipFill>
        <p:spPr>
          <a:xfrm>
            <a:off x="10209894" y="4693297"/>
            <a:ext cx="1767502" cy="1771413"/>
          </a:xfrm>
          <a:prstGeom prst="rect">
            <a:avLst/>
          </a:prstGeom>
        </p:spPr>
      </p:pic>
    </p:spTree>
    <p:extLst>
      <p:ext uri="{BB962C8B-B14F-4D97-AF65-F5344CB8AC3E}">
        <p14:creationId xmlns:p14="http://schemas.microsoft.com/office/powerpoint/2010/main" val="337916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dphones, male, music listening, sound producer icon - Download on  Iconfinder">
            <a:extLst>
              <a:ext uri="{FF2B5EF4-FFF2-40B4-BE49-F238E27FC236}">
                <a16:creationId xmlns:a16="http://schemas.microsoft.com/office/drawing/2014/main" id="{FDEA2772-BC11-A135-6EA6-C5C91DF89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320" y="1907278"/>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4D5F9EF-2650-FA57-A35C-87AAFE2F85D5}"/>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Dichotic listening task</a:t>
            </a:r>
          </a:p>
        </p:txBody>
      </p:sp>
      <p:sp>
        <p:nvSpPr>
          <p:cNvPr id="5" name="TextBox 4">
            <a:extLst>
              <a:ext uri="{FF2B5EF4-FFF2-40B4-BE49-F238E27FC236}">
                <a16:creationId xmlns:a16="http://schemas.microsoft.com/office/drawing/2014/main" id="{150A918E-623E-368A-551A-F82E184A6A4F}"/>
              </a:ext>
            </a:extLst>
          </p:cNvPr>
          <p:cNvSpPr txBox="1"/>
          <p:nvPr/>
        </p:nvSpPr>
        <p:spPr>
          <a:xfrm>
            <a:off x="306275" y="1399485"/>
            <a:ext cx="4693920" cy="1569660"/>
          </a:xfrm>
          <a:prstGeom prst="rect">
            <a:avLst/>
          </a:prstGeom>
          <a:noFill/>
        </p:spPr>
        <p:txBody>
          <a:bodyPr wrap="square" rtlCol="0">
            <a:spAutoFit/>
          </a:bodyPr>
          <a:lstStyle/>
          <a:p>
            <a:r>
              <a:rPr lang="en-GB" sz="3200" dirty="0"/>
              <a:t>Participants must attend to the input in one ear and ignore the other</a:t>
            </a:r>
          </a:p>
        </p:txBody>
      </p:sp>
      <p:sp>
        <p:nvSpPr>
          <p:cNvPr id="8" name="TextBox 7">
            <a:extLst>
              <a:ext uri="{FF2B5EF4-FFF2-40B4-BE49-F238E27FC236}">
                <a16:creationId xmlns:a16="http://schemas.microsoft.com/office/drawing/2014/main" id="{EAA5056C-2F2F-271A-F098-70D06E93AD3B}"/>
              </a:ext>
            </a:extLst>
          </p:cNvPr>
          <p:cNvSpPr txBox="1"/>
          <p:nvPr/>
        </p:nvSpPr>
        <p:spPr>
          <a:xfrm>
            <a:off x="4632290" y="2716206"/>
            <a:ext cx="2637190" cy="830997"/>
          </a:xfrm>
          <a:prstGeom prst="rect">
            <a:avLst/>
          </a:prstGeom>
          <a:noFill/>
        </p:spPr>
        <p:txBody>
          <a:bodyPr wrap="square" rtlCol="0">
            <a:spAutoFit/>
          </a:bodyPr>
          <a:lstStyle/>
          <a:p>
            <a:r>
              <a:rPr lang="en-GB" sz="2400" dirty="0"/>
              <a:t>The old man ate pasta for dinner</a:t>
            </a:r>
          </a:p>
        </p:txBody>
      </p:sp>
      <p:sp>
        <p:nvSpPr>
          <p:cNvPr id="9" name="TextBox 8">
            <a:extLst>
              <a:ext uri="{FF2B5EF4-FFF2-40B4-BE49-F238E27FC236}">
                <a16:creationId xmlns:a16="http://schemas.microsoft.com/office/drawing/2014/main" id="{036F0C11-F9C6-B09F-C282-B1C7459ABDB5}"/>
              </a:ext>
            </a:extLst>
          </p:cNvPr>
          <p:cNvSpPr txBox="1"/>
          <p:nvPr/>
        </p:nvSpPr>
        <p:spPr>
          <a:xfrm>
            <a:off x="9714802" y="2731446"/>
            <a:ext cx="2637190" cy="830997"/>
          </a:xfrm>
          <a:prstGeom prst="rect">
            <a:avLst/>
          </a:prstGeom>
          <a:noFill/>
        </p:spPr>
        <p:txBody>
          <a:bodyPr wrap="square" rtlCol="0">
            <a:spAutoFit/>
          </a:bodyPr>
          <a:lstStyle/>
          <a:p>
            <a:r>
              <a:rPr lang="en-GB" sz="2400" dirty="0"/>
              <a:t>The brown dog chased a stick</a:t>
            </a:r>
          </a:p>
        </p:txBody>
      </p:sp>
      <p:sp>
        <p:nvSpPr>
          <p:cNvPr id="10" name="Speech Bubble: Oval 9">
            <a:extLst>
              <a:ext uri="{FF2B5EF4-FFF2-40B4-BE49-F238E27FC236}">
                <a16:creationId xmlns:a16="http://schemas.microsoft.com/office/drawing/2014/main" id="{3C7CCB14-467A-0531-BF8D-FE1CB437DCBB}"/>
              </a:ext>
            </a:extLst>
          </p:cNvPr>
          <p:cNvSpPr/>
          <p:nvPr/>
        </p:nvSpPr>
        <p:spPr>
          <a:xfrm>
            <a:off x="9265920" y="4318000"/>
            <a:ext cx="2631440" cy="1767840"/>
          </a:xfrm>
          <a:prstGeom prst="wedgeEllipseCallout">
            <a:avLst>
              <a:gd name="adj1" fmla="val -73891"/>
              <a:gd name="adj2" fmla="val -4317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The brown dog chased a stick</a:t>
            </a:r>
          </a:p>
        </p:txBody>
      </p:sp>
    </p:spTree>
    <p:extLst>
      <p:ext uri="{BB962C8B-B14F-4D97-AF65-F5344CB8AC3E}">
        <p14:creationId xmlns:p14="http://schemas.microsoft.com/office/powerpoint/2010/main" val="7861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D960FF-A681-6C97-40BB-79FB23429A7E}"/>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The content in the unattended ear</a:t>
            </a:r>
          </a:p>
        </p:txBody>
      </p:sp>
      <p:sp>
        <p:nvSpPr>
          <p:cNvPr id="7" name="TextBox 6">
            <a:extLst>
              <a:ext uri="{FF2B5EF4-FFF2-40B4-BE49-F238E27FC236}">
                <a16:creationId xmlns:a16="http://schemas.microsoft.com/office/drawing/2014/main" id="{5C9A200B-CC4C-E2E2-E0FD-8796633CC56C}"/>
              </a:ext>
            </a:extLst>
          </p:cNvPr>
          <p:cNvSpPr txBox="1"/>
          <p:nvPr/>
        </p:nvSpPr>
        <p:spPr>
          <a:xfrm>
            <a:off x="385924" y="1631591"/>
            <a:ext cx="11420151" cy="3908762"/>
          </a:xfrm>
          <a:prstGeom prst="rect">
            <a:avLst/>
          </a:prstGeom>
          <a:noFill/>
        </p:spPr>
        <p:txBody>
          <a:bodyPr wrap="square" rtlCol="0">
            <a:spAutoFit/>
          </a:bodyPr>
          <a:lstStyle/>
          <a:p>
            <a:r>
              <a:rPr lang="en-GB" sz="2800" dirty="0"/>
              <a:t>Participants are </a:t>
            </a:r>
            <a:r>
              <a:rPr lang="en-GB" sz="2800" b="1" dirty="0"/>
              <a:t>aware of low-level properties</a:t>
            </a:r>
            <a:r>
              <a:rPr lang="en-GB" sz="2800" dirty="0"/>
              <a:t>, i.e. basic characteristics of the signal</a:t>
            </a:r>
          </a:p>
          <a:p>
            <a:endParaRPr lang="en-GB" sz="1200" dirty="0"/>
          </a:p>
          <a:p>
            <a:r>
              <a:rPr lang="en-GB" sz="2800" dirty="0"/>
              <a:t>	- Speech vs. noise</a:t>
            </a:r>
          </a:p>
          <a:p>
            <a:r>
              <a:rPr lang="en-GB" sz="2800" dirty="0"/>
              <a:t>	- Changes in pitch (e.g. changes of sex)</a:t>
            </a:r>
          </a:p>
          <a:p>
            <a:endParaRPr lang="en-GB" sz="2800" dirty="0"/>
          </a:p>
          <a:p>
            <a:r>
              <a:rPr lang="en-GB" sz="2800" dirty="0"/>
              <a:t>Participants are </a:t>
            </a:r>
            <a:r>
              <a:rPr lang="en-GB" sz="2800" b="1" dirty="0"/>
              <a:t>unaware of high-level properties</a:t>
            </a:r>
            <a:r>
              <a:rPr lang="en-GB" sz="2800" dirty="0"/>
              <a:t>, i.e. the content</a:t>
            </a:r>
          </a:p>
          <a:p>
            <a:endParaRPr lang="en-GB" sz="1200" dirty="0"/>
          </a:p>
          <a:p>
            <a:r>
              <a:rPr lang="en-GB" sz="2800" dirty="0"/>
              <a:t>	- Meaning</a:t>
            </a:r>
          </a:p>
          <a:p>
            <a:r>
              <a:rPr lang="en-GB" sz="2800" dirty="0"/>
              <a:t>	- Syntax (whether or not it makes sense)</a:t>
            </a:r>
          </a:p>
        </p:txBody>
      </p:sp>
    </p:spTree>
    <p:extLst>
      <p:ext uri="{BB962C8B-B14F-4D97-AF65-F5344CB8AC3E}">
        <p14:creationId xmlns:p14="http://schemas.microsoft.com/office/powerpoint/2010/main" val="89200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CAFE61-D6B9-B350-D127-4859172B3EC5}"/>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When does selection happen?</a:t>
            </a:r>
          </a:p>
        </p:txBody>
      </p:sp>
      <p:sp>
        <p:nvSpPr>
          <p:cNvPr id="9" name="TextBox 8">
            <a:extLst>
              <a:ext uri="{FF2B5EF4-FFF2-40B4-BE49-F238E27FC236}">
                <a16:creationId xmlns:a16="http://schemas.microsoft.com/office/drawing/2014/main" id="{D98FC171-3E9B-E117-226B-0C4324DEF951}"/>
              </a:ext>
            </a:extLst>
          </p:cNvPr>
          <p:cNvSpPr txBox="1"/>
          <p:nvPr/>
        </p:nvSpPr>
        <p:spPr>
          <a:xfrm>
            <a:off x="439616" y="1751899"/>
            <a:ext cx="1877367" cy="461665"/>
          </a:xfrm>
          <a:prstGeom prst="rect">
            <a:avLst/>
          </a:prstGeom>
          <a:solidFill>
            <a:srgbClr val="92D050"/>
          </a:solidFill>
          <a:ln>
            <a:solidFill>
              <a:schemeClr val="tx1"/>
            </a:solidFill>
          </a:ln>
        </p:spPr>
        <p:txBody>
          <a:bodyPr wrap="square" rtlCol="0">
            <a:spAutoFit/>
          </a:bodyPr>
          <a:lstStyle/>
          <a:p>
            <a:pPr algn="ctr"/>
            <a:r>
              <a:rPr lang="en-GB" sz="2400" dirty="0"/>
              <a:t>Attended</a:t>
            </a:r>
          </a:p>
        </p:txBody>
      </p:sp>
      <p:sp>
        <p:nvSpPr>
          <p:cNvPr id="10" name="TextBox 9">
            <a:extLst>
              <a:ext uri="{FF2B5EF4-FFF2-40B4-BE49-F238E27FC236}">
                <a16:creationId xmlns:a16="http://schemas.microsoft.com/office/drawing/2014/main" id="{8AD264DE-7EFC-3564-1E65-7808B91B9F63}"/>
              </a:ext>
            </a:extLst>
          </p:cNvPr>
          <p:cNvSpPr txBox="1"/>
          <p:nvPr/>
        </p:nvSpPr>
        <p:spPr>
          <a:xfrm>
            <a:off x="439616" y="2395904"/>
            <a:ext cx="1877367"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sz="2400" dirty="0"/>
              <a:t>Unattended</a:t>
            </a:r>
          </a:p>
        </p:txBody>
      </p:sp>
      <p:sp>
        <p:nvSpPr>
          <p:cNvPr id="11" name="Rectangle 10">
            <a:extLst>
              <a:ext uri="{FF2B5EF4-FFF2-40B4-BE49-F238E27FC236}">
                <a16:creationId xmlns:a16="http://schemas.microsoft.com/office/drawing/2014/main" id="{7F74DA27-8E34-1D73-16BA-74A9482014AA}"/>
              </a:ext>
            </a:extLst>
          </p:cNvPr>
          <p:cNvSpPr/>
          <p:nvPr/>
        </p:nvSpPr>
        <p:spPr>
          <a:xfrm>
            <a:off x="3427326" y="1760435"/>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Sensory buffer</a:t>
            </a:r>
          </a:p>
        </p:txBody>
      </p:sp>
      <p:sp>
        <p:nvSpPr>
          <p:cNvPr id="12" name="Rectangle 11">
            <a:extLst>
              <a:ext uri="{FF2B5EF4-FFF2-40B4-BE49-F238E27FC236}">
                <a16:creationId xmlns:a16="http://schemas.microsoft.com/office/drawing/2014/main" id="{871597EE-7F79-8AB8-E943-D701E3E8E51F}"/>
              </a:ext>
            </a:extLst>
          </p:cNvPr>
          <p:cNvSpPr/>
          <p:nvPr/>
        </p:nvSpPr>
        <p:spPr>
          <a:xfrm>
            <a:off x="6224117" y="1756166"/>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Semantic analysis</a:t>
            </a:r>
          </a:p>
        </p:txBody>
      </p:sp>
      <p:sp>
        <p:nvSpPr>
          <p:cNvPr id="13" name="Rectangle 12">
            <a:extLst>
              <a:ext uri="{FF2B5EF4-FFF2-40B4-BE49-F238E27FC236}">
                <a16:creationId xmlns:a16="http://schemas.microsoft.com/office/drawing/2014/main" id="{8CC53AA7-002D-4FAA-DC6C-FF021DBDAE95}"/>
              </a:ext>
            </a:extLst>
          </p:cNvPr>
          <p:cNvSpPr/>
          <p:nvPr/>
        </p:nvSpPr>
        <p:spPr>
          <a:xfrm>
            <a:off x="9022583" y="1756167"/>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Working memory</a:t>
            </a:r>
          </a:p>
        </p:txBody>
      </p:sp>
      <p:cxnSp>
        <p:nvCxnSpPr>
          <p:cNvPr id="15" name="Straight Arrow Connector 14">
            <a:extLst>
              <a:ext uri="{FF2B5EF4-FFF2-40B4-BE49-F238E27FC236}">
                <a16:creationId xmlns:a16="http://schemas.microsoft.com/office/drawing/2014/main" id="{1391EBC3-E491-4BB3-F301-91918CB2F9E0}"/>
              </a:ext>
            </a:extLst>
          </p:cNvPr>
          <p:cNvCxnSpPr>
            <a:cxnSpLocks/>
            <a:stCxn id="9" idx="3"/>
          </p:cNvCxnSpPr>
          <p:nvPr/>
        </p:nvCxnSpPr>
        <p:spPr>
          <a:xfrm>
            <a:off x="2316983"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62D6307D-8083-CA95-BF1F-46034A8AAFE4}"/>
              </a:ext>
            </a:extLst>
          </p:cNvPr>
          <p:cNvCxnSpPr>
            <a:cxnSpLocks/>
            <a:stCxn id="10" idx="3"/>
          </p:cNvCxnSpPr>
          <p:nvPr/>
        </p:nvCxnSpPr>
        <p:spPr>
          <a:xfrm>
            <a:off x="2316983" y="2626737"/>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0EBE9EE3-3DD9-74FF-B1E1-D8CE57B83DF9}"/>
              </a:ext>
            </a:extLst>
          </p:cNvPr>
          <p:cNvCxnSpPr>
            <a:cxnSpLocks/>
          </p:cNvCxnSpPr>
          <p:nvPr/>
        </p:nvCxnSpPr>
        <p:spPr>
          <a:xfrm>
            <a:off x="5115449"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17433E91-45EE-7C2C-8C66-AF7896B8B594}"/>
              </a:ext>
            </a:extLst>
          </p:cNvPr>
          <p:cNvCxnSpPr>
            <a:cxnSpLocks/>
          </p:cNvCxnSpPr>
          <p:nvPr/>
        </p:nvCxnSpPr>
        <p:spPr>
          <a:xfrm>
            <a:off x="7913915"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27570393-BE2A-EB1D-491A-70DFF9F4146C}"/>
              </a:ext>
            </a:extLst>
          </p:cNvPr>
          <p:cNvSpPr/>
          <p:nvPr/>
        </p:nvSpPr>
        <p:spPr>
          <a:xfrm>
            <a:off x="5426110" y="1760435"/>
            <a:ext cx="452176" cy="1097135"/>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dirty="0">
                <a:solidFill>
                  <a:schemeClr val="tx1"/>
                </a:solidFill>
              </a:rPr>
              <a:t>FILTER</a:t>
            </a:r>
          </a:p>
        </p:txBody>
      </p:sp>
      <p:cxnSp>
        <p:nvCxnSpPr>
          <p:cNvPr id="25" name="Straight Arrow Connector 24">
            <a:extLst>
              <a:ext uri="{FF2B5EF4-FFF2-40B4-BE49-F238E27FC236}">
                <a16:creationId xmlns:a16="http://schemas.microsoft.com/office/drawing/2014/main" id="{77C66000-F26D-DA08-5E67-124EC8BFBB93}"/>
              </a:ext>
            </a:extLst>
          </p:cNvPr>
          <p:cNvCxnSpPr>
            <a:cxnSpLocks/>
          </p:cNvCxnSpPr>
          <p:nvPr/>
        </p:nvCxnSpPr>
        <p:spPr>
          <a:xfrm flipV="1">
            <a:off x="5115449" y="2626737"/>
            <a:ext cx="310661" cy="11405"/>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68AA8263-9BB9-78D1-D8DA-978D9BBA4ADE}"/>
              </a:ext>
            </a:extLst>
          </p:cNvPr>
          <p:cNvSpPr txBox="1"/>
          <p:nvPr/>
        </p:nvSpPr>
        <p:spPr>
          <a:xfrm>
            <a:off x="439616" y="3490168"/>
            <a:ext cx="11538019" cy="3539430"/>
          </a:xfrm>
          <a:prstGeom prst="rect">
            <a:avLst/>
          </a:prstGeom>
          <a:noFill/>
        </p:spPr>
        <p:txBody>
          <a:bodyPr wrap="square" rtlCol="0">
            <a:spAutoFit/>
          </a:bodyPr>
          <a:lstStyle/>
          <a:p>
            <a:r>
              <a:rPr lang="en-GB" sz="2800" dirty="0"/>
              <a:t>This is an early selection model (Broadbent, 1958)</a:t>
            </a:r>
          </a:p>
          <a:p>
            <a:endParaRPr lang="en-GB" sz="2800" dirty="0"/>
          </a:p>
          <a:p>
            <a:r>
              <a:rPr lang="en-GB" sz="2800" dirty="0"/>
              <a:t>The filter is placed after the sensory buffer but before semantic analysis</a:t>
            </a:r>
          </a:p>
          <a:p>
            <a:endParaRPr lang="en-GB" sz="2800" dirty="0"/>
          </a:p>
          <a:p>
            <a:r>
              <a:rPr lang="en-GB" sz="2800" dirty="0"/>
              <a:t>Explains sensitivity to physical characteristics but not meaning of the unattended stream</a:t>
            </a:r>
          </a:p>
          <a:p>
            <a:endParaRPr lang="en-GB" sz="2800" dirty="0"/>
          </a:p>
          <a:p>
            <a:endParaRPr lang="en-GB" sz="2800" dirty="0"/>
          </a:p>
        </p:txBody>
      </p:sp>
    </p:spTree>
    <p:extLst>
      <p:ext uri="{BB962C8B-B14F-4D97-AF65-F5344CB8AC3E}">
        <p14:creationId xmlns:p14="http://schemas.microsoft.com/office/powerpoint/2010/main" val="35771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F61EAF-DE45-EF37-9200-F7A3BDFF6A72}"/>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Evidence for early selection</a:t>
            </a:r>
          </a:p>
        </p:txBody>
      </p:sp>
      <p:pic>
        <p:nvPicPr>
          <p:cNvPr id="5" name="Content Placeholder 11">
            <a:extLst>
              <a:ext uri="{FF2B5EF4-FFF2-40B4-BE49-F238E27FC236}">
                <a16:creationId xmlns:a16="http://schemas.microsoft.com/office/drawing/2014/main" id="{D6BDE143-7524-CEEE-54D1-89943AE42C40}"/>
              </a:ext>
            </a:extLst>
          </p:cNvPr>
          <p:cNvPicPr>
            <a:picLocks noChangeAspect="1"/>
          </p:cNvPicPr>
          <p:nvPr/>
        </p:nvPicPr>
        <p:blipFill>
          <a:blip r:embed="rId3"/>
          <a:stretch>
            <a:fillRect/>
          </a:stretch>
        </p:blipFill>
        <p:spPr>
          <a:xfrm>
            <a:off x="6982690" y="1972499"/>
            <a:ext cx="5006943" cy="2913001"/>
          </a:xfrm>
          <a:prstGeom prst="rect">
            <a:avLst/>
          </a:prstGeom>
        </p:spPr>
      </p:pic>
      <p:sp>
        <p:nvSpPr>
          <p:cNvPr id="6" name="TextBox 5">
            <a:extLst>
              <a:ext uri="{FF2B5EF4-FFF2-40B4-BE49-F238E27FC236}">
                <a16:creationId xmlns:a16="http://schemas.microsoft.com/office/drawing/2014/main" id="{49E1736C-7617-1306-C4C2-2566AA7C47DD}"/>
              </a:ext>
            </a:extLst>
          </p:cNvPr>
          <p:cNvSpPr txBox="1"/>
          <p:nvPr/>
        </p:nvSpPr>
        <p:spPr>
          <a:xfrm>
            <a:off x="306275" y="1820008"/>
            <a:ext cx="6319341" cy="3539430"/>
          </a:xfrm>
          <a:prstGeom prst="rect">
            <a:avLst/>
          </a:prstGeom>
          <a:noFill/>
        </p:spPr>
        <p:txBody>
          <a:bodyPr wrap="square" rtlCol="0">
            <a:spAutoFit/>
          </a:bodyPr>
          <a:lstStyle/>
          <a:p>
            <a:r>
              <a:rPr lang="en-GB" sz="2800" dirty="0"/>
              <a:t>Difference in processing of attended and unattended streams within 100 </a:t>
            </a:r>
            <a:r>
              <a:rPr lang="en-GB" sz="2800" dirty="0" err="1"/>
              <a:t>ms</a:t>
            </a:r>
            <a:r>
              <a:rPr lang="en-GB" sz="2800" dirty="0"/>
              <a:t> </a:t>
            </a:r>
          </a:p>
          <a:p>
            <a:r>
              <a:rPr lang="en-GB" sz="2800" dirty="0"/>
              <a:t>	– supports </a:t>
            </a:r>
            <a:r>
              <a:rPr lang="en-GB" sz="2800" b="1" dirty="0"/>
              <a:t>early</a:t>
            </a:r>
            <a:r>
              <a:rPr lang="en-GB" sz="2800" dirty="0"/>
              <a:t> selection</a:t>
            </a:r>
          </a:p>
          <a:p>
            <a:endParaRPr lang="en-GB" sz="2800" dirty="0"/>
          </a:p>
          <a:p>
            <a:r>
              <a:rPr lang="en-GB" sz="2800" dirty="0"/>
              <a:t>The task is much harder when the two streams are in the same voice </a:t>
            </a:r>
          </a:p>
          <a:p>
            <a:r>
              <a:rPr lang="en-GB" sz="2800" dirty="0"/>
              <a:t>	– supports selection based on 	sensory features</a:t>
            </a:r>
          </a:p>
        </p:txBody>
      </p:sp>
    </p:spTree>
    <p:extLst>
      <p:ext uri="{BB962C8B-B14F-4D97-AF65-F5344CB8AC3E}">
        <p14:creationId xmlns:p14="http://schemas.microsoft.com/office/powerpoint/2010/main" val="157511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2A1FAB-AD22-96BE-A5B6-40385388EE5D}"/>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More evidence for early selection</a:t>
            </a:r>
          </a:p>
        </p:txBody>
      </p:sp>
      <p:pic>
        <p:nvPicPr>
          <p:cNvPr id="5" name="Picture 2" descr="Headphones, male, music listening, sound producer icon - Download on  Iconfinder">
            <a:extLst>
              <a:ext uri="{FF2B5EF4-FFF2-40B4-BE49-F238E27FC236}">
                <a16:creationId xmlns:a16="http://schemas.microsoft.com/office/drawing/2014/main" id="{53EBFC54-B513-52C5-470A-DDC641BBB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5" y="1685175"/>
            <a:ext cx="2804360" cy="2804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B42262-6888-9005-6A79-97FA014729A3}"/>
              </a:ext>
            </a:extLst>
          </p:cNvPr>
          <p:cNvSpPr txBox="1"/>
          <p:nvPr/>
        </p:nvSpPr>
        <p:spPr>
          <a:xfrm>
            <a:off x="456715" y="1945899"/>
            <a:ext cx="675410" cy="646331"/>
          </a:xfrm>
          <a:prstGeom prst="rect">
            <a:avLst/>
          </a:prstGeom>
          <a:noFill/>
        </p:spPr>
        <p:txBody>
          <a:bodyPr wrap="square" rtlCol="0">
            <a:spAutoFit/>
          </a:bodyPr>
          <a:lstStyle/>
          <a:p>
            <a:pPr algn="ctr"/>
            <a:r>
              <a:rPr lang="en-GB" sz="3600" dirty="0"/>
              <a:t>4</a:t>
            </a:r>
          </a:p>
        </p:txBody>
      </p:sp>
      <p:sp>
        <p:nvSpPr>
          <p:cNvPr id="7" name="TextBox 6">
            <a:extLst>
              <a:ext uri="{FF2B5EF4-FFF2-40B4-BE49-F238E27FC236}">
                <a16:creationId xmlns:a16="http://schemas.microsoft.com/office/drawing/2014/main" id="{96752B79-8FDA-5812-A647-96EBD5E28647}"/>
              </a:ext>
            </a:extLst>
          </p:cNvPr>
          <p:cNvSpPr txBox="1"/>
          <p:nvPr/>
        </p:nvSpPr>
        <p:spPr>
          <a:xfrm>
            <a:off x="2558525" y="1945898"/>
            <a:ext cx="675410" cy="646331"/>
          </a:xfrm>
          <a:prstGeom prst="rect">
            <a:avLst/>
          </a:prstGeom>
          <a:noFill/>
        </p:spPr>
        <p:txBody>
          <a:bodyPr wrap="square" rtlCol="0">
            <a:spAutoFit/>
          </a:bodyPr>
          <a:lstStyle/>
          <a:p>
            <a:pPr algn="ctr"/>
            <a:r>
              <a:rPr lang="en-GB" sz="3600" dirty="0"/>
              <a:t>8</a:t>
            </a:r>
          </a:p>
        </p:txBody>
      </p:sp>
      <p:pic>
        <p:nvPicPr>
          <p:cNvPr id="8" name="Picture 2" descr="Headphones, male, music listening, sound producer icon - Download on  Iconfinder">
            <a:extLst>
              <a:ext uri="{FF2B5EF4-FFF2-40B4-BE49-F238E27FC236}">
                <a16:creationId xmlns:a16="http://schemas.microsoft.com/office/drawing/2014/main" id="{4596967E-0B9C-B062-28AD-76B172F36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995" y="1685175"/>
            <a:ext cx="2804360" cy="2804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1F7EE5-5B90-CF22-9E5E-FE1ACF5D3160}"/>
              </a:ext>
            </a:extLst>
          </p:cNvPr>
          <p:cNvSpPr txBox="1"/>
          <p:nvPr/>
        </p:nvSpPr>
        <p:spPr>
          <a:xfrm>
            <a:off x="4146135" y="1945899"/>
            <a:ext cx="675410" cy="646331"/>
          </a:xfrm>
          <a:prstGeom prst="rect">
            <a:avLst/>
          </a:prstGeom>
          <a:noFill/>
        </p:spPr>
        <p:txBody>
          <a:bodyPr wrap="square" rtlCol="0">
            <a:spAutoFit/>
          </a:bodyPr>
          <a:lstStyle/>
          <a:p>
            <a:pPr algn="ctr"/>
            <a:r>
              <a:rPr lang="en-GB" sz="3600" dirty="0"/>
              <a:t>9</a:t>
            </a:r>
          </a:p>
        </p:txBody>
      </p:sp>
      <p:sp>
        <p:nvSpPr>
          <p:cNvPr id="10" name="TextBox 9">
            <a:extLst>
              <a:ext uri="{FF2B5EF4-FFF2-40B4-BE49-F238E27FC236}">
                <a16:creationId xmlns:a16="http://schemas.microsoft.com/office/drawing/2014/main" id="{9B54DD8F-BEC5-6EE1-74D6-B713D947B3D3}"/>
              </a:ext>
            </a:extLst>
          </p:cNvPr>
          <p:cNvSpPr txBox="1"/>
          <p:nvPr/>
        </p:nvSpPr>
        <p:spPr>
          <a:xfrm>
            <a:off x="6247945" y="1945898"/>
            <a:ext cx="675410" cy="646331"/>
          </a:xfrm>
          <a:prstGeom prst="rect">
            <a:avLst/>
          </a:prstGeom>
          <a:noFill/>
        </p:spPr>
        <p:txBody>
          <a:bodyPr wrap="square" rtlCol="0">
            <a:spAutoFit/>
          </a:bodyPr>
          <a:lstStyle/>
          <a:p>
            <a:pPr algn="ctr"/>
            <a:r>
              <a:rPr lang="en-GB" sz="3600" dirty="0"/>
              <a:t>5</a:t>
            </a:r>
          </a:p>
        </p:txBody>
      </p:sp>
      <p:pic>
        <p:nvPicPr>
          <p:cNvPr id="11" name="Picture 2" descr="Headphones, male, music listening, sound producer icon - Download on  Iconfinder">
            <a:extLst>
              <a:ext uri="{FF2B5EF4-FFF2-40B4-BE49-F238E27FC236}">
                <a16:creationId xmlns:a16="http://schemas.microsoft.com/office/drawing/2014/main" id="{0A6422EF-A538-4AAC-0F68-B373D71D4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415" y="1685175"/>
            <a:ext cx="2804360" cy="2804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D02A77F-C9D5-8175-CF0F-124EEEB9DD58}"/>
              </a:ext>
            </a:extLst>
          </p:cNvPr>
          <p:cNvSpPr txBox="1"/>
          <p:nvPr/>
        </p:nvSpPr>
        <p:spPr>
          <a:xfrm>
            <a:off x="7835555" y="1945899"/>
            <a:ext cx="675410" cy="646331"/>
          </a:xfrm>
          <a:prstGeom prst="rect">
            <a:avLst/>
          </a:prstGeom>
          <a:noFill/>
        </p:spPr>
        <p:txBody>
          <a:bodyPr wrap="square" rtlCol="0">
            <a:spAutoFit/>
          </a:bodyPr>
          <a:lstStyle/>
          <a:p>
            <a:pPr algn="ctr"/>
            <a:r>
              <a:rPr lang="en-GB" sz="3600" dirty="0"/>
              <a:t>6</a:t>
            </a:r>
          </a:p>
        </p:txBody>
      </p:sp>
      <p:sp>
        <p:nvSpPr>
          <p:cNvPr id="13" name="TextBox 12">
            <a:extLst>
              <a:ext uri="{FF2B5EF4-FFF2-40B4-BE49-F238E27FC236}">
                <a16:creationId xmlns:a16="http://schemas.microsoft.com/office/drawing/2014/main" id="{4E461455-19D2-092E-B3EB-28307DC0D1CE}"/>
              </a:ext>
            </a:extLst>
          </p:cNvPr>
          <p:cNvSpPr txBox="1"/>
          <p:nvPr/>
        </p:nvSpPr>
        <p:spPr>
          <a:xfrm>
            <a:off x="9937365" y="1945898"/>
            <a:ext cx="675410" cy="646331"/>
          </a:xfrm>
          <a:prstGeom prst="rect">
            <a:avLst/>
          </a:prstGeom>
          <a:noFill/>
        </p:spPr>
        <p:txBody>
          <a:bodyPr wrap="square" rtlCol="0">
            <a:spAutoFit/>
          </a:bodyPr>
          <a:lstStyle/>
          <a:p>
            <a:pPr algn="ctr"/>
            <a:r>
              <a:rPr lang="en-GB" sz="3600" dirty="0"/>
              <a:t>2</a:t>
            </a:r>
          </a:p>
        </p:txBody>
      </p:sp>
      <p:sp>
        <p:nvSpPr>
          <p:cNvPr id="14" name="TextBox 13">
            <a:extLst>
              <a:ext uri="{FF2B5EF4-FFF2-40B4-BE49-F238E27FC236}">
                <a16:creationId xmlns:a16="http://schemas.microsoft.com/office/drawing/2014/main" id="{0DCCB282-DB29-C662-3132-455409064F20}"/>
              </a:ext>
            </a:extLst>
          </p:cNvPr>
          <p:cNvSpPr txBox="1"/>
          <p:nvPr/>
        </p:nvSpPr>
        <p:spPr>
          <a:xfrm>
            <a:off x="456715" y="5161099"/>
            <a:ext cx="11023041" cy="1384995"/>
          </a:xfrm>
          <a:prstGeom prst="rect">
            <a:avLst/>
          </a:prstGeom>
          <a:noFill/>
        </p:spPr>
        <p:txBody>
          <a:bodyPr wrap="square" rtlCol="0">
            <a:spAutoFit/>
          </a:bodyPr>
          <a:lstStyle/>
          <a:p>
            <a:r>
              <a:rPr lang="en-GB" sz="2800" dirty="0"/>
              <a:t>Participants asked to listen to both voices</a:t>
            </a:r>
          </a:p>
          <a:p>
            <a:endParaRPr lang="en-GB" sz="2800" dirty="0"/>
          </a:p>
          <a:p>
            <a:r>
              <a:rPr lang="en-GB" sz="2800" dirty="0"/>
              <a:t>Reported: 496852</a:t>
            </a:r>
          </a:p>
        </p:txBody>
      </p:sp>
    </p:spTree>
    <p:extLst>
      <p:ext uri="{BB962C8B-B14F-4D97-AF65-F5344CB8AC3E}">
        <p14:creationId xmlns:p14="http://schemas.microsoft.com/office/powerpoint/2010/main" val="159403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FE171B-6DFC-67D6-FAD3-7C6D54226415}"/>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Broadbent’s filter theory</a:t>
            </a:r>
          </a:p>
        </p:txBody>
      </p:sp>
      <p:sp>
        <p:nvSpPr>
          <p:cNvPr id="6" name="TextBox 5">
            <a:extLst>
              <a:ext uri="{FF2B5EF4-FFF2-40B4-BE49-F238E27FC236}">
                <a16:creationId xmlns:a16="http://schemas.microsoft.com/office/drawing/2014/main" id="{B75A7D61-34F0-B6A2-4130-9A568645B147}"/>
              </a:ext>
            </a:extLst>
          </p:cNvPr>
          <p:cNvSpPr txBox="1"/>
          <p:nvPr/>
        </p:nvSpPr>
        <p:spPr>
          <a:xfrm>
            <a:off x="439616" y="1751899"/>
            <a:ext cx="1877367" cy="461665"/>
          </a:xfrm>
          <a:prstGeom prst="rect">
            <a:avLst/>
          </a:prstGeom>
          <a:solidFill>
            <a:srgbClr val="92D050"/>
          </a:solidFill>
          <a:ln>
            <a:solidFill>
              <a:schemeClr val="tx1"/>
            </a:solidFill>
          </a:ln>
        </p:spPr>
        <p:txBody>
          <a:bodyPr wrap="square" rtlCol="0">
            <a:spAutoFit/>
          </a:bodyPr>
          <a:lstStyle/>
          <a:p>
            <a:pPr algn="ctr"/>
            <a:r>
              <a:rPr lang="en-GB" sz="2400" dirty="0"/>
              <a:t>Left channel</a:t>
            </a:r>
          </a:p>
        </p:txBody>
      </p:sp>
      <p:sp>
        <p:nvSpPr>
          <p:cNvPr id="7" name="TextBox 6">
            <a:extLst>
              <a:ext uri="{FF2B5EF4-FFF2-40B4-BE49-F238E27FC236}">
                <a16:creationId xmlns:a16="http://schemas.microsoft.com/office/drawing/2014/main" id="{F9EAE6FE-739B-B8BA-B978-B65439978BB0}"/>
              </a:ext>
            </a:extLst>
          </p:cNvPr>
          <p:cNvSpPr txBox="1"/>
          <p:nvPr/>
        </p:nvSpPr>
        <p:spPr>
          <a:xfrm>
            <a:off x="439616" y="2395904"/>
            <a:ext cx="1877367" cy="415498"/>
          </a:xfrm>
          <a:prstGeom prst="rect">
            <a:avLst/>
          </a:prstGeom>
          <a:solidFill>
            <a:srgbClr val="92D050"/>
          </a:solidFill>
          <a:ln>
            <a:solidFill>
              <a:schemeClr val="tx1"/>
            </a:solidFill>
          </a:ln>
        </p:spPr>
        <p:txBody>
          <a:bodyPr wrap="square" rtlCol="0">
            <a:spAutoFit/>
          </a:bodyPr>
          <a:lstStyle/>
          <a:p>
            <a:pPr algn="ctr"/>
            <a:r>
              <a:rPr lang="en-GB" sz="2100" dirty="0"/>
              <a:t>Right channel</a:t>
            </a:r>
          </a:p>
        </p:txBody>
      </p:sp>
      <p:sp>
        <p:nvSpPr>
          <p:cNvPr id="8" name="Rectangle 7">
            <a:extLst>
              <a:ext uri="{FF2B5EF4-FFF2-40B4-BE49-F238E27FC236}">
                <a16:creationId xmlns:a16="http://schemas.microsoft.com/office/drawing/2014/main" id="{46B67041-D0A7-27DB-8AAA-66AA5BFC0BC6}"/>
              </a:ext>
            </a:extLst>
          </p:cNvPr>
          <p:cNvSpPr/>
          <p:nvPr/>
        </p:nvSpPr>
        <p:spPr>
          <a:xfrm>
            <a:off x="3427326" y="1760435"/>
            <a:ext cx="1688123" cy="1101403"/>
          </a:xfrm>
          <a:prstGeom prst="rect">
            <a:avLst/>
          </a:prstGeom>
          <a:solidFill>
            <a:srgbClr val="FFFF66"/>
          </a:solidFill>
          <a:ln w="127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rgbClr val="0070C0"/>
                </a:solidFill>
              </a:rPr>
              <a:t>4</a:t>
            </a:r>
            <a:r>
              <a:rPr lang="en-GB" sz="2400" b="1" dirty="0"/>
              <a:t> </a:t>
            </a:r>
            <a:r>
              <a:rPr lang="en-GB" sz="2400" i="1" dirty="0"/>
              <a:t>8</a:t>
            </a:r>
            <a:r>
              <a:rPr lang="en-GB" sz="2400" b="1" dirty="0"/>
              <a:t> </a:t>
            </a:r>
            <a:r>
              <a:rPr lang="en-GB" sz="2400" b="1" dirty="0">
                <a:solidFill>
                  <a:srgbClr val="0070C0"/>
                </a:solidFill>
              </a:rPr>
              <a:t>9</a:t>
            </a:r>
            <a:r>
              <a:rPr lang="en-GB" sz="2400" b="1" dirty="0"/>
              <a:t> </a:t>
            </a:r>
            <a:r>
              <a:rPr lang="en-GB" sz="2400" i="1" dirty="0"/>
              <a:t>5</a:t>
            </a:r>
            <a:r>
              <a:rPr lang="en-GB" sz="2400" b="1" dirty="0"/>
              <a:t> </a:t>
            </a:r>
            <a:r>
              <a:rPr lang="en-GB" sz="2400" b="1" dirty="0">
                <a:solidFill>
                  <a:srgbClr val="0070C0"/>
                </a:solidFill>
              </a:rPr>
              <a:t>6</a:t>
            </a:r>
            <a:r>
              <a:rPr lang="en-GB" sz="2400" b="1" dirty="0"/>
              <a:t> </a:t>
            </a:r>
            <a:r>
              <a:rPr lang="en-GB" sz="2400" i="1" dirty="0"/>
              <a:t>2</a:t>
            </a:r>
          </a:p>
        </p:txBody>
      </p:sp>
      <p:sp>
        <p:nvSpPr>
          <p:cNvPr id="9" name="Rectangle 8">
            <a:extLst>
              <a:ext uri="{FF2B5EF4-FFF2-40B4-BE49-F238E27FC236}">
                <a16:creationId xmlns:a16="http://schemas.microsoft.com/office/drawing/2014/main" id="{9B990A80-3CA8-069C-1209-94892DFA1AA0}"/>
              </a:ext>
            </a:extLst>
          </p:cNvPr>
          <p:cNvSpPr/>
          <p:nvPr/>
        </p:nvSpPr>
        <p:spPr>
          <a:xfrm>
            <a:off x="6224117" y="1756166"/>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Semantic analysis</a:t>
            </a:r>
          </a:p>
        </p:txBody>
      </p:sp>
      <p:sp>
        <p:nvSpPr>
          <p:cNvPr id="10" name="Rectangle 9">
            <a:extLst>
              <a:ext uri="{FF2B5EF4-FFF2-40B4-BE49-F238E27FC236}">
                <a16:creationId xmlns:a16="http://schemas.microsoft.com/office/drawing/2014/main" id="{EA695598-8CCC-FF66-9147-54E4BB9D01C4}"/>
              </a:ext>
            </a:extLst>
          </p:cNvPr>
          <p:cNvSpPr/>
          <p:nvPr/>
        </p:nvSpPr>
        <p:spPr>
          <a:xfrm>
            <a:off x="9022583" y="1756167"/>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496</a:t>
            </a:r>
          </a:p>
        </p:txBody>
      </p:sp>
      <p:cxnSp>
        <p:nvCxnSpPr>
          <p:cNvPr id="11" name="Straight Arrow Connector 10">
            <a:extLst>
              <a:ext uri="{FF2B5EF4-FFF2-40B4-BE49-F238E27FC236}">
                <a16:creationId xmlns:a16="http://schemas.microsoft.com/office/drawing/2014/main" id="{1B4E7E80-EB72-FFB6-20C1-F94BC414E8A1}"/>
              </a:ext>
            </a:extLst>
          </p:cNvPr>
          <p:cNvCxnSpPr>
            <a:cxnSpLocks/>
            <a:stCxn id="6" idx="3"/>
          </p:cNvCxnSpPr>
          <p:nvPr/>
        </p:nvCxnSpPr>
        <p:spPr>
          <a:xfrm>
            <a:off x="2316983"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F40D5C8E-621B-DCB7-EA05-6FB9A4746BF5}"/>
              </a:ext>
            </a:extLst>
          </p:cNvPr>
          <p:cNvCxnSpPr>
            <a:cxnSpLocks/>
            <a:stCxn id="7" idx="3"/>
          </p:cNvCxnSpPr>
          <p:nvPr/>
        </p:nvCxnSpPr>
        <p:spPr>
          <a:xfrm>
            <a:off x="2316983" y="2603653"/>
            <a:ext cx="1108668" cy="23084"/>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52248DA6-7001-5C83-2A61-BF9A9B9F9A6E}"/>
              </a:ext>
            </a:extLst>
          </p:cNvPr>
          <p:cNvCxnSpPr>
            <a:cxnSpLocks/>
          </p:cNvCxnSpPr>
          <p:nvPr/>
        </p:nvCxnSpPr>
        <p:spPr>
          <a:xfrm>
            <a:off x="5115449"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CB18CCBA-9004-8F47-6F98-9551E35B9054}"/>
              </a:ext>
            </a:extLst>
          </p:cNvPr>
          <p:cNvCxnSpPr>
            <a:cxnSpLocks/>
          </p:cNvCxnSpPr>
          <p:nvPr/>
        </p:nvCxnSpPr>
        <p:spPr>
          <a:xfrm>
            <a:off x="7913915"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F004F6CD-E068-A174-2C72-CD2B4E6E6928}"/>
              </a:ext>
            </a:extLst>
          </p:cNvPr>
          <p:cNvSpPr/>
          <p:nvPr/>
        </p:nvSpPr>
        <p:spPr>
          <a:xfrm>
            <a:off x="5426110" y="1760435"/>
            <a:ext cx="452176" cy="1097135"/>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dirty="0">
                <a:solidFill>
                  <a:schemeClr val="tx1"/>
                </a:solidFill>
              </a:rPr>
              <a:t>FILTER</a:t>
            </a:r>
          </a:p>
        </p:txBody>
      </p:sp>
      <p:cxnSp>
        <p:nvCxnSpPr>
          <p:cNvPr id="16" name="Straight Arrow Connector 15">
            <a:extLst>
              <a:ext uri="{FF2B5EF4-FFF2-40B4-BE49-F238E27FC236}">
                <a16:creationId xmlns:a16="http://schemas.microsoft.com/office/drawing/2014/main" id="{9C4846D3-B588-49FB-2C33-46DB22D8E0F0}"/>
              </a:ext>
            </a:extLst>
          </p:cNvPr>
          <p:cNvCxnSpPr>
            <a:cxnSpLocks/>
          </p:cNvCxnSpPr>
          <p:nvPr/>
        </p:nvCxnSpPr>
        <p:spPr>
          <a:xfrm flipV="1">
            <a:off x="5115449" y="2626737"/>
            <a:ext cx="310661" cy="11405"/>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AA4D4C11-A955-3E76-136A-433C8A453B9B}"/>
              </a:ext>
            </a:extLst>
          </p:cNvPr>
          <p:cNvSpPr txBox="1"/>
          <p:nvPr/>
        </p:nvSpPr>
        <p:spPr>
          <a:xfrm>
            <a:off x="3425651" y="1357048"/>
            <a:ext cx="1688123" cy="369332"/>
          </a:xfrm>
          <a:prstGeom prst="rect">
            <a:avLst/>
          </a:prstGeom>
          <a:noFill/>
        </p:spPr>
        <p:txBody>
          <a:bodyPr wrap="square" rtlCol="0">
            <a:spAutoFit/>
          </a:bodyPr>
          <a:lstStyle/>
          <a:p>
            <a:pPr algn="ctr"/>
            <a:r>
              <a:rPr lang="en-GB" dirty="0"/>
              <a:t>Sensory buffer</a:t>
            </a:r>
          </a:p>
        </p:txBody>
      </p:sp>
      <p:sp>
        <p:nvSpPr>
          <p:cNvPr id="18" name="TextBox 17">
            <a:extLst>
              <a:ext uri="{FF2B5EF4-FFF2-40B4-BE49-F238E27FC236}">
                <a16:creationId xmlns:a16="http://schemas.microsoft.com/office/drawing/2014/main" id="{882FF1B7-C47B-CBC4-AF66-7EFE38844293}"/>
              </a:ext>
            </a:extLst>
          </p:cNvPr>
          <p:cNvSpPr txBox="1"/>
          <p:nvPr/>
        </p:nvSpPr>
        <p:spPr>
          <a:xfrm>
            <a:off x="8876463" y="1357569"/>
            <a:ext cx="1980362" cy="369332"/>
          </a:xfrm>
          <a:prstGeom prst="rect">
            <a:avLst/>
          </a:prstGeom>
          <a:noFill/>
        </p:spPr>
        <p:txBody>
          <a:bodyPr wrap="square" rtlCol="0">
            <a:spAutoFit/>
          </a:bodyPr>
          <a:lstStyle/>
          <a:p>
            <a:pPr algn="ctr"/>
            <a:r>
              <a:rPr lang="en-GB" dirty="0"/>
              <a:t>Working memory</a:t>
            </a:r>
          </a:p>
        </p:txBody>
      </p:sp>
      <p:sp>
        <p:nvSpPr>
          <p:cNvPr id="19" name="TextBox 18">
            <a:extLst>
              <a:ext uri="{FF2B5EF4-FFF2-40B4-BE49-F238E27FC236}">
                <a16:creationId xmlns:a16="http://schemas.microsoft.com/office/drawing/2014/main" id="{22BF90D5-828C-E49D-FD8C-A55210730595}"/>
              </a:ext>
            </a:extLst>
          </p:cNvPr>
          <p:cNvSpPr txBox="1"/>
          <p:nvPr/>
        </p:nvSpPr>
        <p:spPr>
          <a:xfrm>
            <a:off x="445897" y="3676535"/>
            <a:ext cx="1877367" cy="461665"/>
          </a:xfrm>
          <a:prstGeom prst="rect">
            <a:avLst/>
          </a:prstGeom>
          <a:solidFill>
            <a:srgbClr val="92D050"/>
          </a:solidFill>
          <a:ln>
            <a:solidFill>
              <a:schemeClr val="tx1"/>
            </a:solidFill>
          </a:ln>
        </p:spPr>
        <p:txBody>
          <a:bodyPr wrap="square" rtlCol="0">
            <a:spAutoFit/>
          </a:bodyPr>
          <a:lstStyle/>
          <a:p>
            <a:pPr algn="ctr"/>
            <a:r>
              <a:rPr lang="en-GB" sz="2400" dirty="0"/>
              <a:t>Left channel</a:t>
            </a:r>
          </a:p>
        </p:txBody>
      </p:sp>
      <p:sp>
        <p:nvSpPr>
          <p:cNvPr id="20" name="TextBox 19">
            <a:extLst>
              <a:ext uri="{FF2B5EF4-FFF2-40B4-BE49-F238E27FC236}">
                <a16:creationId xmlns:a16="http://schemas.microsoft.com/office/drawing/2014/main" id="{71CD3460-042D-1CAA-1275-C600BE0EB321}"/>
              </a:ext>
            </a:extLst>
          </p:cNvPr>
          <p:cNvSpPr txBox="1"/>
          <p:nvPr/>
        </p:nvSpPr>
        <p:spPr>
          <a:xfrm>
            <a:off x="445897" y="4320540"/>
            <a:ext cx="1877367" cy="415498"/>
          </a:xfrm>
          <a:prstGeom prst="rect">
            <a:avLst/>
          </a:prstGeom>
          <a:solidFill>
            <a:srgbClr val="92D050"/>
          </a:solidFill>
          <a:ln>
            <a:solidFill>
              <a:schemeClr val="tx1"/>
            </a:solidFill>
          </a:ln>
        </p:spPr>
        <p:txBody>
          <a:bodyPr wrap="square" rtlCol="0">
            <a:spAutoFit/>
          </a:bodyPr>
          <a:lstStyle/>
          <a:p>
            <a:pPr algn="ctr"/>
            <a:r>
              <a:rPr lang="en-GB" sz="2100" dirty="0"/>
              <a:t>Right channel</a:t>
            </a:r>
          </a:p>
        </p:txBody>
      </p:sp>
      <p:sp>
        <p:nvSpPr>
          <p:cNvPr id="21" name="Rectangle 20">
            <a:extLst>
              <a:ext uri="{FF2B5EF4-FFF2-40B4-BE49-F238E27FC236}">
                <a16:creationId xmlns:a16="http://schemas.microsoft.com/office/drawing/2014/main" id="{42015E8A-1BCD-F9C1-F580-14195BB725DE}"/>
              </a:ext>
            </a:extLst>
          </p:cNvPr>
          <p:cNvSpPr/>
          <p:nvPr/>
        </p:nvSpPr>
        <p:spPr>
          <a:xfrm>
            <a:off x="3433607" y="3685071"/>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b="1">
                <a:solidFill>
                  <a:srgbClr val="0070C0"/>
                </a:solidFill>
              </a:rPr>
              <a:t>4</a:t>
            </a:r>
            <a:r>
              <a:rPr lang="en-GB" sz="2400" b="1"/>
              <a:t> </a:t>
            </a:r>
            <a:r>
              <a:rPr lang="en-GB" sz="2400" i="1"/>
              <a:t>8</a:t>
            </a:r>
            <a:r>
              <a:rPr lang="en-GB" sz="2400" b="1"/>
              <a:t> </a:t>
            </a:r>
            <a:r>
              <a:rPr lang="en-GB" sz="2400" b="1">
                <a:solidFill>
                  <a:srgbClr val="0070C0"/>
                </a:solidFill>
              </a:rPr>
              <a:t>9</a:t>
            </a:r>
            <a:r>
              <a:rPr lang="en-GB" sz="2400" b="1"/>
              <a:t> </a:t>
            </a:r>
            <a:r>
              <a:rPr lang="en-GB" sz="2400" i="1"/>
              <a:t>5</a:t>
            </a:r>
            <a:r>
              <a:rPr lang="en-GB" sz="2400" b="1"/>
              <a:t> </a:t>
            </a:r>
            <a:r>
              <a:rPr lang="en-GB" sz="2400" b="1">
                <a:solidFill>
                  <a:srgbClr val="0070C0"/>
                </a:solidFill>
              </a:rPr>
              <a:t>6</a:t>
            </a:r>
            <a:r>
              <a:rPr lang="en-GB" sz="2400" b="1"/>
              <a:t> </a:t>
            </a:r>
            <a:r>
              <a:rPr lang="en-GB" sz="2400" i="1"/>
              <a:t>2</a:t>
            </a:r>
            <a:endParaRPr lang="en-GB" sz="2400" i="1" dirty="0"/>
          </a:p>
        </p:txBody>
      </p:sp>
      <p:sp>
        <p:nvSpPr>
          <p:cNvPr id="22" name="Rectangle 21">
            <a:extLst>
              <a:ext uri="{FF2B5EF4-FFF2-40B4-BE49-F238E27FC236}">
                <a16:creationId xmlns:a16="http://schemas.microsoft.com/office/drawing/2014/main" id="{39FB0F9E-21A5-7B5D-4EAF-CE97E2A4F4CA}"/>
              </a:ext>
            </a:extLst>
          </p:cNvPr>
          <p:cNvSpPr/>
          <p:nvPr/>
        </p:nvSpPr>
        <p:spPr>
          <a:xfrm>
            <a:off x="6230398" y="3680802"/>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Semantic analysis</a:t>
            </a:r>
          </a:p>
        </p:txBody>
      </p:sp>
      <p:sp>
        <p:nvSpPr>
          <p:cNvPr id="23" name="Rectangle 22">
            <a:extLst>
              <a:ext uri="{FF2B5EF4-FFF2-40B4-BE49-F238E27FC236}">
                <a16:creationId xmlns:a16="http://schemas.microsoft.com/office/drawing/2014/main" id="{449CADAB-E2CE-E9F9-7A95-1D915555B1EE}"/>
              </a:ext>
            </a:extLst>
          </p:cNvPr>
          <p:cNvSpPr/>
          <p:nvPr/>
        </p:nvSpPr>
        <p:spPr>
          <a:xfrm>
            <a:off x="9028864" y="3680803"/>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852</a:t>
            </a:r>
          </a:p>
        </p:txBody>
      </p:sp>
      <p:cxnSp>
        <p:nvCxnSpPr>
          <p:cNvPr id="24" name="Straight Arrow Connector 23">
            <a:extLst>
              <a:ext uri="{FF2B5EF4-FFF2-40B4-BE49-F238E27FC236}">
                <a16:creationId xmlns:a16="http://schemas.microsoft.com/office/drawing/2014/main" id="{D9579F23-38F4-EB74-D96B-771289D87312}"/>
              </a:ext>
            </a:extLst>
          </p:cNvPr>
          <p:cNvCxnSpPr>
            <a:cxnSpLocks/>
            <a:stCxn id="19" idx="3"/>
          </p:cNvCxnSpPr>
          <p:nvPr/>
        </p:nvCxnSpPr>
        <p:spPr>
          <a:xfrm>
            <a:off x="2323264" y="3907368"/>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915C0BA8-4F9A-3040-2E82-F4BB55500ADE}"/>
              </a:ext>
            </a:extLst>
          </p:cNvPr>
          <p:cNvCxnSpPr>
            <a:cxnSpLocks/>
            <a:stCxn id="20" idx="3"/>
          </p:cNvCxnSpPr>
          <p:nvPr/>
        </p:nvCxnSpPr>
        <p:spPr>
          <a:xfrm>
            <a:off x="2323264" y="4528289"/>
            <a:ext cx="1108668" cy="23084"/>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7E72542-0630-F031-D245-19FC33B1BFE6}"/>
              </a:ext>
            </a:extLst>
          </p:cNvPr>
          <p:cNvCxnSpPr>
            <a:cxnSpLocks/>
          </p:cNvCxnSpPr>
          <p:nvPr/>
        </p:nvCxnSpPr>
        <p:spPr>
          <a:xfrm>
            <a:off x="5121730" y="3907368"/>
            <a:ext cx="310661"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940F75C8-D944-C996-C4AD-9F1BE47F99A6}"/>
              </a:ext>
            </a:extLst>
          </p:cNvPr>
          <p:cNvCxnSpPr>
            <a:cxnSpLocks/>
          </p:cNvCxnSpPr>
          <p:nvPr/>
        </p:nvCxnSpPr>
        <p:spPr>
          <a:xfrm>
            <a:off x="7920196" y="3907368"/>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4E2C4E3B-2945-84B0-A357-1C0376DABF6C}"/>
              </a:ext>
            </a:extLst>
          </p:cNvPr>
          <p:cNvCxnSpPr>
            <a:cxnSpLocks/>
          </p:cNvCxnSpPr>
          <p:nvPr/>
        </p:nvCxnSpPr>
        <p:spPr>
          <a:xfrm>
            <a:off x="5121730" y="4562778"/>
            <a:ext cx="1102387"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28" name="Rectangle 27">
            <a:extLst>
              <a:ext uri="{FF2B5EF4-FFF2-40B4-BE49-F238E27FC236}">
                <a16:creationId xmlns:a16="http://schemas.microsoft.com/office/drawing/2014/main" id="{BE60E6C5-B2E4-F3F5-D403-8CFF93835422}"/>
              </a:ext>
            </a:extLst>
          </p:cNvPr>
          <p:cNvSpPr/>
          <p:nvPr/>
        </p:nvSpPr>
        <p:spPr>
          <a:xfrm>
            <a:off x="5432391" y="3685071"/>
            <a:ext cx="452176" cy="1097135"/>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dirty="0">
                <a:solidFill>
                  <a:schemeClr val="tx1"/>
                </a:solidFill>
              </a:rPr>
              <a:t>FILTER</a:t>
            </a:r>
          </a:p>
        </p:txBody>
      </p:sp>
      <p:sp>
        <p:nvSpPr>
          <p:cNvPr id="30" name="TextBox 29">
            <a:extLst>
              <a:ext uri="{FF2B5EF4-FFF2-40B4-BE49-F238E27FC236}">
                <a16:creationId xmlns:a16="http://schemas.microsoft.com/office/drawing/2014/main" id="{E15A80C1-B56F-B5D2-C96C-1C5C8E38E028}"/>
              </a:ext>
            </a:extLst>
          </p:cNvPr>
          <p:cNvSpPr txBox="1"/>
          <p:nvPr/>
        </p:nvSpPr>
        <p:spPr>
          <a:xfrm>
            <a:off x="3431932" y="3281684"/>
            <a:ext cx="1688123" cy="369332"/>
          </a:xfrm>
          <a:prstGeom prst="rect">
            <a:avLst/>
          </a:prstGeom>
          <a:noFill/>
        </p:spPr>
        <p:txBody>
          <a:bodyPr wrap="square" rtlCol="0">
            <a:spAutoFit/>
          </a:bodyPr>
          <a:lstStyle/>
          <a:p>
            <a:pPr algn="ctr"/>
            <a:r>
              <a:rPr lang="en-GB" dirty="0"/>
              <a:t>Sensory buffer</a:t>
            </a:r>
          </a:p>
        </p:txBody>
      </p:sp>
      <p:sp>
        <p:nvSpPr>
          <p:cNvPr id="31" name="TextBox 30">
            <a:extLst>
              <a:ext uri="{FF2B5EF4-FFF2-40B4-BE49-F238E27FC236}">
                <a16:creationId xmlns:a16="http://schemas.microsoft.com/office/drawing/2014/main" id="{7BB445DB-6C92-8161-29B1-165C5D35F225}"/>
              </a:ext>
            </a:extLst>
          </p:cNvPr>
          <p:cNvSpPr txBox="1"/>
          <p:nvPr/>
        </p:nvSpPr>
        <p:spPr>
          <a:xfrm>
            <a:off x="8882744" y="3282205"/>
            <a:ext cx="1980362" cy="369332"/>
          </a:xfrm>
          <a:prstGeom prst="rect">
            <a:avLst/>
          </a:prstGeom>
          <a:noFill/>
        </p:spPr>
        <p:txBody>
          <a:bodyPr wrap="square" rtlCol="0">
            <a:spAutoFit/>
          </a:bodyPr>
          <a:lstStyle/>
          <a:p>
            <a:pPr algn="ctr"/>
            <a:r>
              <a:rPr lang="en-GB" dirty="0"/>
              <a:t>Working memory</a:t>
            </a:r>
          </a:p>
        </p:txBody>
      </p:sp>
      <p:sp>
        <p:nvSpPr>
          <p:cNvPr id="34" name="TextBox 33">
            <a:extLst>
              <a:ext uri="{FF2B5EF4-FFF2-40B4-BE49-F238E27FC236}">
                <a16:creationId xmlns:a16="http://schemas.microsoft.com/office/drawing/2014/main" id="{D353B055-FA48-B219-748B-3B85A078C98D}"/>
              </a:ext>
            </a:extLst>
          </p:cNvPr>
          <p:cNvSpPr txBox="1"/>
          <p:nvPr/>
        </p:nvSpPr>
        <p:spPr>
          <a:xfrm>
            <a:off x="394398" y="5278066"/>
            <a:ext cx="10515600" cy="1384995"/>
          </a:xfrm>
          <a:prstGeom prst="rect">
            <a:avLst/>
          </a:prstGeom>
          <a:noFill/>
        </p:spPr>
        <p:txBody>
          <a:bodyPr wrap="square" rtlCol="0">
            <a:spAutoFit/>
          </a:bodyPr>
          <a:lstStyle/>
          <a:p>
            <a:r>
              <a:rPr lang="en-GB" sz="2800" dirty="0"/>
              <a:t>Filter based on physical characteristics, one set at a time</a:t>
            </a:r>
          </a:p>
          <a:p>
            <a:endParaRPr lang="en-GB" sz="2800" dirty="0"/>
          </a:p>
          <a:p>
            <a:r>
              <a:rPr lang="en-GB" sz="2800" dirty="0"/>
              <a:t>This prevents overloading of working memory</a:t>
            </a:r>
          </a:p>
        </p:txBody>
      </p:sp>
    </p:spTree>
    <p:extLst>
      <p:ext uri="{BB962C8B-B14F-4D97-AF65-F5344CB8AC3E}">
        <p14:creationId xmlns:p14="http://schemas.microsoft.com/office/powerpoint/2010/main" val="16913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0"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Cocktail Party Effect: why personalisation works | by Stephen F. Graham  | isobar-tldr | Medium">
            <a:extLst>
              <a:ext uri="{FF2B5EF4-FFF2-40B4-BE49-F238E27FC236}">
                <a16:creationId xmlns:a16="http://schemas.microsoft.com/office/drawing/2014/main" id="{40A64B9B-7649-121A-A532-BD1A48159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85" y="2553107"/>
            <a:ext cx="5905500" cy="36861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B632AFF-E41B-B9EF-8B04-BAE4013B3A97}"/>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The cocktail party effect</a:t>
            </a:r>
          </a:p>
        </p:txBody>
      </p:sp>
      <p:sp>
        <p:nvSpPr>
          <p:cNvPr id="6" name="TextBox 5">
            <a:extLst>
              <a:ext uri="{FF2B5EF4-FFF2-40B4-BE49-F238E27FC236}">
                <a16:creationId xmlns:a16="http://schemas.microsoft.com/office/drawing/2014/main" id="{4D14D315-D387-A923-FAA3-767BD3887739}"/>
              </a:ext>
            </a:extLst>
          </p:cNvPr>
          <p:cNvSpPr txBox="1"/>
          <p:nvPr/>
        </p:nvSpPr>
        <p:spPr>
          <a:xfrm>
            <a:off x="5462535" y="4037839"/>
            <a:ext cx="928216" cy="584775"/>
          </a:xfrm>
          <a:prstGeom prst="rect">
            <a:avLst/>
          </a:prstGeom>
          <a:solidFill>
            <a:schemeClr val="bg1"/>
          </a:solidFill>
        </p:spPr>
        <p:txBody>
          <a:bodyPr wrap="square" rtlCol="0">
            <a:spAutoFit/>
          </a:bodyPr>
          <a:lstStyle/>
          <a:p>
            <a:pPr algn="ctr"/>
            <a:r>
              <a:rPr lang="en-GB" sz="3200" dirty="0"/>
              <a:t>Me</a:t>
            </a:r>
          </a:p>
        </p:txBody>
      </p:sp>
      <p:sp>
        <p:nvSpPr>
          <p:cNvPr id="7" name="Speech Bubble: Oval 6">
            <a:extLst>
              <a:ext uri="{FF2B5EF4-FFF2-40B4-BE49-F238E27FC236}">
                <a16:creationId xmlns:a16="http://schemas.microsoft.com/office/drawing/2014/main" id="{4A8F6DDD-9F8D-2AD4-380E-889E64017104}"/>
              </a:ext>
            </a:extLst>
          </p:cNvPr>
          <p:cNvSpPr/>
          <p:nvPr/>
        </p:nvSpPr>
        <p:spPr>
          <a:xfrm>
            <a:off x="549713" y="1630346"/>
            <a:ext cx="2163341" cy="1825522"/>
          </a:xfrm>
          <a:prstGeom prst="wedgeEllipseCallout">
            <a:avLst>
              <a:gd name="adj1" fmla="val 51737"/>
              <a:gd name="adj2" fmla="val 4626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“We just got a new kitchen”</a:t>
            </a:r>
          </a:p>
        </p:txBody>
      </p:sp>
      <p:sp>
        <p:nvSpPr>
          <p:cNvPr id="8" name="Speech Bubble: Oval 7">
            <a:extLst>
              <a:ext uri="{FF2B5EF4-FFF2-40B4-BE49-F238E27FC236}">
                <a16:creationId xmlns:a16="http://schemas.microsoft.com/office/drawing/2014/main" id="{411047BD-084D-31CB-E520-3A624187DAFA}"/>
              </a:ext>
            </a:extLst>
          </p:cNvPr>
          <p:cNvSpPr/>
          <p:nvPr/>
        </p:nvSpPr>
        <p:spPr>
          <a:xfrm>
            <a:off x="549713" y="3609178"/>
            <a:ext cx="2163341" cy="1825522"/>
          </a:xfrm>
          <a:prstGeom prst="wedgeEllipseCallout">
            <a:avLst>
              <a:gd name="adj1" fmla="val 54059"/>
              <a:gd name="adj2" fmla="val -4015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“Peter’s such a moron”</a:t>
            </a:r>
          </a:p>
        </p:txBody>
      </p:sp>
    </p:spTree>
    <p:extLst>
      <p:ext uri="{BB962C8B-B14F-4D97-AF65-F5344CB8AC3E}">
        <p14:creationId xmlns:p14="http://schemas.microsoft.com/office/powerpoint/2010/main" val="3115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EBF356-5BD5-05F5-C243-E53C8E20EB5A}"/>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Problems for early selection</a:t>
            </a:r>
          </a:p>
        </p:txBody>
      </p:sp>
      <p:sp>
        <p:nvSpPr>
          <p:cNvPr id="6" name="TextBox 5">
            <a:extLst>
              <a:ext uri="{FF2B5EF4-FFF2-40B4-BE49-F238E27FC236}">
                <a16:creationId xmlns:a16="http://schemas.microsoft.com/office/drawing/2014/main" id="{0BB47925-55FB-A186-A163-CC066DBCD3F9}"/>
              </a:ext>
            </a:extLst>
          </p:cNvPr>
          <p:cNvSpPr txBox="1"/>
          <p:nvPr/>
        </p:nvSpPr>
        <p:spPr>
          <a:xfrm>
            <a:off x="306275" y="1399485"/>
            <a:ext cx="11158894" cy="3108543"/>
          </a:xfrm>
          <a:prstGeom prst="rect">
            <a:avLst/>
          </a:prstGeom>
          <a:noFill/>
        </p:spPr>
        <p:txBody>
          <a:bodyPr wrap="square" rtlCol="0">
            <a:spAutoFit/>
          </a:bodyPr>
          <a:lstStyle/>
          <a:p>
            <a:r>
              <a:rPr lang="en-GB" sz="2800" dirty="0"/>
              <a:t>People are sometimes aware of what’s in the “unattended” stream</a:t>
            </a:r>
          </a:p>
          <a:p>
            <a:endParaRPr lang="en-GB" sz="2800" dirty="0"/>
          </a:p>
          <a:p>
            <a:r>
              <a:rPr lang="en-GB" sz="2800" dirty="0"/>
              <a:t>Examples:</a:t>
            </a:r>
          </a:p>
          <a:p>
            <a:r>
              <a:rPr lang="en-GB" sz="2800" dirty="0"/>
              <a:t>	- Your name</a:t>
            </a:r>
          </a:p>
          <a:p>
            <a:r>
              <a:rPr lang="en-GB" sz="2800" dirty="0"/>
              <a:t>	- Swearing</a:t>
            </a:r>
          </a:p>
          <a:p>
            <a:r>
              <a:rPr lang="en-GB" sz="2800" dirty="0"/>
              <a:t>	- Salient words (e.g. fire)</a:t>
            </a:r>
          </a:p>
          <a:p>
            <a:r>
              <a:rPr lang="en-GB" sz="2800" dirty="0"/>
              <a:t>	- If the meaning switches between streams</a:t>
            </a:r>
          </a:p>
        </p:txBody>
      </p:sp>
      <p:pic>
        <p:nvPicPr>
          <p:cNvPr id="7" name="Picture 2" descr="Headphones, male, music listening, sound producer icon - Download on  Iconfinder">
            <a:extLst>
              <a:ext uri="{FF2B5EF4-FFF2-40B4-BE49-F238E27FC236}">
                <a16:creationId xmlns:a16="http://schemas.microsoft.com/office/drawing/2014/main" id="{5BFD27C3-FC90-23C2-2139-476E74F38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240" y="3614158"/>
            <a:ext cx="3169920" cy="3169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5CA320-DD96-FE85-3E45-C58F8981E3E4}"/>
              </a:ext>
            </a:extLst>
          </p:cNvPr>
          <p:cNvSpPr txBox="1"/>
          <p:nvPr/>
        </p:nvSpPr>
        <p:spPr>
          <a:xfrm>
            <a:off x="7903592" y="3424898"/>
            <a:ext cx="1494408" cy="1200329"/>
          </a:xfrm>
          <a:prstGeom prst="rect">
            <a:avLst/>
          </a:prstGeom>
          <a:noFill/>
        </p:spPr>
        <p:txBody>
          <a:bodyPr wrap="square" rtlCol="0">
            <a:spAutoFit/>
          </a:bodyPr>
          <a:lstStyle/>
          <a:p>
            <a:pPr algn="ctr"/>
            <a:r>
              <a:rPr lang="en-GB" sz="2400" dirty="0"/>
              <a:t>car</a:t>
            </a:r>
          </a:p>
          <a:p>
            <a:pPr algn="ctr"/>
            <a:r>
              <a:rPr lang="en-GB" sz="2400" dirty="0"/>
              <a:t>bus</a:t>
            </a:r>
          </a:p>
          <a:p>
            <a:pPr algn="ctr"/>
            <a:r>
              <a:rPr lang="en-GB" sz="2400" dirty="0"/>
              <a:t>book</a:t>
            </a:r>
          </a:p>
        </p:txBody>
      </p:sp>
      <p:sp>
        <p:nvSpPr>
          <p:cNvPr id="10" name="Speech Bubble: Oval 9">
            <a:extLst>
              <a:ext uri="{FF2B5EF4-FFF2-40B4-BE49-F238E27FC236}">
                <a16:creationId xmlns:a16="http://schemas.microsoft.com/office/drawing/2014/main" id="{F692AB55-47EF-E8B1-4719-C1B7E60645DD}"/>
              </a:ext>
            </a:extLst>
          </p:cNvPr>
          <p:cNvSpPr/>
          <p:nvPr/>
        </p:nvSpPr>
        <p:spPr>
          <a:xfrm>
            <a:off x="10566400" y="5199118"/>
            <a:ext cx="1491149" cy="1469079"/>
          </a:xfrm>
          <a:prstGeom prst="wedgeEllipseCallout">
            <a:avLst>
              <a:gd name="adj1" fmla="val -73891"/>
              <a:gd name="adj2" fmla="val -4317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car</a:t>
            </a:r>
          </a:p>
          <a:p>
            <a:pPr algn="ctr"/>
            <a:r>
              <a:rPr lang="en-GB" sz="2400" dirty="0">
                <a:solidFill>
                  <a:schemeClr val="tx1"/>
                </a:solidFill>
              </a:rPr>
              <a:t>boat</a:t>
            </a:r>
          </a:p>
          <a:p>
            <a:pPr algn="ctr"/>
            <a:r>
              <a:rPr lang="en-GB" sz="2400" dirty="0">
                <a:solidFill>
                  <a:schemeClr val="tx1"/>
                </a:solidFill>
              </a:rPr>
              <a:t>bus</a:t>
            </a:r>
          </a:p>
        </p:txBody>
      </p:sp>
      <p:sp>
        <p:nvSpPr>
          <p:cNvPr id="11" name="TextBox 10">
            <a:extLst>
              <a:ext uri="{FF2B5EF4-FFF2-40B4-BE49-F238E27FC236}">
                <a16:creationId xmlns:a16="http://schemas.microsoft.com/office/drawing/2014/main" id="{6DA893E1-703C-619E-9B98-59EB5B32D786}"/>
              </a:ext>
            </a:extLst>
          </p:cNvPr>
          <p:cNvSpPr txBox="1"/>
          <p:nvPr/>
        </p:nvSpPr>
        <p:spPr>
          <a:xfrm>
            <a:off x="10688320" y="3424898"/>
            <a:ext cx="1494408" cy="1200329"/>
          </a:xfrm>
          <a:prstGeom prst="rect">
            <a:avLst/>
          </a:prstGeom>
          <a:noFill/>
        </p:spPr>
        <p:txBody>
          <a:bodyPr wrap="square" rtlCol="0">
            <a:spAutoFit/>
          </a:bodyPr>
          <a:lstStyle/>
          <a:p>
            <a:pPr algn="ctr"/>
            <a:r>
              <a:rPr lang="en-GB" sz="2400" dirty="0"/>
              <a:t>mouse</a:t>
            </a:r>
          </a:p>
          <a:p>
            <a:pPr algn="ctr"/>
            <a:r>
              <a:rPr lang="en-GB" sz="2400" dirty="0"/>
              <a:t>boat</a:t>
            </a:r>
          </a:p>
          <a:p>
            <a:pPr algn="ctr"/>
            <a:r>
              <a:rPr lang="en-GB" sz="2400" dirty="0"/>
              <a:t>spoon</a:t>
            </a:r>
          </a:p>
        </p:txBody>
      </p:sp>
    </p:spTree>
    <p:extLst>
      <p:ext uri="{BB962C8B-B14F-4D97-AF65-F5344CB8AC3E}">
        <p14:creationId xmlns:p14="http://schemas.microsoft.com/office/powerpoint/2010/main" val="38537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82ED38-6FB0-2988-648D-D7867CC36C9C}"/>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Late selection (Deutsch &amp; Deutsch, 1963)</a:t>
            </a:r>
          </a:p>
        </p:txBody>
      </p:sp>
      <p:sp>
        <p:nvSpPr>
          <p:cNvPr id="5" name="TextBox 4">
            <a:extLst>
              <a:ext uri="{FF2B5EF4-FFF2-40B4-BE49-F238E27FC236}">
                <a16:creationId xmlns:a16="http://schemas.microsoft.com/office/drawing/2014/main" id="{0396CC3F-262A-F725-9801-37524E410517}"/>
              </a:ext>
            </a:extLst>
          </p:cNvPr>
          <p:cNvSpPr txBox="1"/>
          <p:nvPr/>
        </p:nvSpPr>
        <p:spPr>
          <a:xfrm>
            <a:off x="439616" y="1751899"/>
            <a:ext cx="1877367" cy="461665"/>
          </a:xfrm>
          <a:prstGeom prst="rect">
            <a:avLst/>
          </a:prstGeom>
          <a:solidFill>
            <a:srgbClr val="92D050"/>
          </a:solidFill>
          <a:ln>
            <a:solidFill>
              <a:schemeClr val="tx1"/>
            </a:solidFill>
          </a:ln>
        </p:spPr>
        <p:txBody>
          <a:bodyPr wrap="square" rtlCol="0">
            <a:spAutoFit/>
          </a:bodyPr>
          <a:lstStyle/>
          <a:p>
            <a:pPr algn="ctr"/>
            <a:r>
              <a:rPr lang="en-GB" sz="2400" dirty="0"/>
              <a:t>Attended</a:t>
            </a:r>
          </a:p>
        </p:txBody>
      </p:sp>
      <p:sp>
        <p:nvSpPr>
          <p:cNvPr id="6" name="TextBox 5">
            <a:extLst>
              <a:ext uri="{FF2B5EF4-FFF2-40B4-BE49-F238E27FC236}">
                <a16:creationId xmlns:a16="http://schemas.microsoft.com/office/drawing/2014/main" id="{474CE330-FDD7-3D1E-BD1A-6B57D9CBE0CB}"/>
              </a:ext>
            </a:extLst>
          </p:cNvPr>
          <p:cNvSpPr txBox="1"/>
          <p:nvPr/>
        </p:nvSpPr>
        <p:spPr>
          <a:xfrm>
            <a:off x="439616" y="2395904"/>
            <a:ext cx="1877367"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sz="2400" dirty="0"/>
              <a:t>Unattended</a:t>
            </a:r>
          </a:p>
        </p:txBody>
      </p:sp>
      <p:sp>
        <p:nvSpPr>
          <p:cNvPr id="7" name="Rectangle 6">
            <a:extLst>
              <a:ext uri="{FF2B5EF4-FFF2-40B4-BE49-F238E27FC236}">
                <a16:creationId xmlns:a16="http://schemas.microsoft.com/office/drawing/2014/main" id="{A88837F3-9176-C071-2ADE-64122B3A03D1}"/>
              </a:ext>
            </a:extLst>
          </p:cNvPr>
          <p:cNvSpPr/>
          <p:nvPr/>
        </p:nvSpPr>
        <p:spPr>
          <a:xfrm>
            <a:off x="3427326" y="1760435"/>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Sensory buffer</a:t>
            </a:r>
          </a:p>
        </p:txBody>
      </p:sp>
      <p:sp>
        <p:nvSpPr>
          <p:cNvPr id="8" name="Rectangle 7">
            <a:extLst>
              <a:ext uri="{FF2B5EF4-FFF2-40B4-BE49-F238E27FC236}">
                <a16:creationId xmlns:a16="http://schemas.microsoft.com/office/drawing/2014/main" id="{A6001832-3B47-033C-4FAD-86757B6A0835}"/>
              </a:ext>
            </a:extLst>
          </p:cNvPr>
          <p:cNvSpPr/>
          <p:nvPr/>
        </p:nvSpPr>
        <p:spPr>
          <a:xfrm>
            <a:off x="6224117" y="1756166"/>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Semantic analysis</a:t>
            </a:r>
          </a:p>
        </p:txBody>
      </p:sp>
      <p:sp>
        <p:nvSpPr>
          <p:cNvPr id="9" name="Rectangle 8">
            <a:extLst>
              <a:ext uri="{FF2B5EF4-FFF2-40B4-BE49-F238E27FC236}">
                <a16:creationId xmlns:a16="http://schemas.microsoft.com/office/drawing/2014/main" id="{195AA3F8-C5AE-C22A-3019-F4ED760FFBD3}"/>
              </a:ext>
            </a:extLst>
          </p:cNvPr>
          <p:cNvSpPr/>
          <p:nvPr/>
        </p:nvSpPr>
        <p:spPr>
          <a:xfrm>
            <a:off x="9022583" y="1756167"/>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Working memory</a:t>
            </a:r>
          </a:p>
        </p:txBody>
      </p:sp>
      <p:cxnSp>
        <p:nvCxnSpPr>
          <p:cNvPr id="10" name="Straight Arrow Connector 9">
            <a:extLst>
              <a:ext uri="{FF2B5EF4-FFF2-40B4-BE49-F238E27FC236}">
                <a16:creationId xmlns:a16="http://schemas.microsoft.com/office/drawing/2014/main" id="{69423894-D173-43C9-E2A5-86299E46FA71}"/>
              </a:ext>
            </a:extLst>
          </p:cNvPr>
          <p:cNvCxnSpPr>
            <a:cxnSpLocks/>
            <a:stCxn id="5" idx="3"/>
          </p:cNvCxnSpPr>
          <p:nvPr/>
        </p:nvCxnSpPr>
        <p:spPr>
          <a:xfrm>
            <a:off x="2316983"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D3A5C34E-5312-D217-6232-D43C83D443CC}"/>
              </a:ext>
            </a:extLst>
          </p:cNvPr>
          <p:cNvCxnSpPr>
            <a:cxnSpLocks/>
            <a:stCxn id="6" idx="3"/>
          </p:cNvCxnSpPr>
          <p:nvPr/>
        </p:nvCxnSpPr>
        <p:spPr>
          <a:xfrm>
            <a:off x="2316983" y="2626737"/>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D27C3B96-E7A5-54C0-881C-5F7DF3DC1FF2}"/>
              </a:ext>
            </a:extLst>
          </p:cNvPr>
          <p:cNvCxnSpPr>
            <a:cxnSpLocks/>
          </p:cNvCxnSpPr>
          <p:nvPr/>
        </p:nvCxnSpPr>
        <p:spPr>
          <a:xfrm>
            <a:off x="5115449"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A93B36F5-AE9F-52C4-7237-9B3E798AF594}"/>
              </a:ext>
            </a:extLst>
          </p:cNvPr>
          <p:cNvCxnSpPr>
            <a:cxnSpLocks/>
          </p:cNvCxnSpPr>
          <p:nvPr/>
        </p:nvCxnSpPr>
        <p:spPr>
          <a:xfrm>
            <a:off x="7913915"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8E609E4E-A519-0788-254A-886CAC59F5FA}"/>
              </a:ext>
            </a:extLst>
          </p:cNvPr>
          <p:cNvSpPr/>
          <p:nvPr/>
        </p:nvSpPr>
        <p:spPr>
          <a:xfrm>
            <a:off x="8241323" y="1764703"/>
            <a:ext cx="452176" cy="1097135"/>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dirty="0">
                <a:solidFill>
                  <a:schemeClr val="tx1"/>
                </a:solidFill>
              </a:rPr>
              <a:t>FILTER</a:t>
            </a:r>
          </a:p>
        </p:txBody>
      </p:sp>
      <p:cxnSp>
        <p:nvCxnSpPr>
          <p:cNvPr id="15" name="Straight Arrow Connector 14">
            <a:extLst>
              <a:ext uri="{FF2B5EF4-FFF2-40B4-BE49-F238E27FC236}">
                <a16:creationId xmlns:a16="http://schemas.microsoft.com/office/drawing/2014/main" id="{6BBBD239-DCEA-4847-43C1-34640FBA58D3}"/>
              </a:ext>
            </a:extLst>
          </p:cNvPr>
          <p:cNvCxnSpPr>
            <a:cxnSpLocks/>
          </p:cNvCxnSpPr>
          <p:nvPr/>
        </p:nvCxnSpPr>
        <p:spPr>
          <a:xfrm>
            <a:off x="5115449" y="263814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4419C171-1CC5-71E1-D9ED-BE045FA7A7F2}"/>
              </a:ext>
            </a:extLst>
          </p:cNvPr>
          <p:cNvCxnSpPr>
            <a:cxnSpLocks/>
          </p:cNvCxnSpPr>
          <p:nvPr/>
        </p:nvCxnSpPr>
        <p:spPr>
          <a:xfrm flipV="1">
            <a:off x="7912240" y="2626736"/>
            <a:ext cx="329083" cy="11406"/>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A5772A33-8BF3-9C54-C241-5D576427D8E4}"/>
              </a:ext>
            </a:extLst>
          </p:cNvPr>
          <p:cNvSpPr txBox="1"/>
          <p:nvPr/>
        </p:nvSpPr>
        <p:spPr>
          <a:xfrm>
            <a:off x="326990" y="3425334"/>
            <a:ext cx="11538019" cy="3108543"/>
          </a:xfrm>
          <a:prstGeom prst="rect">
            <a:avLst/>
          </a:prstGeom>
          <a:noFill/>
        </p:spPr>
        <p:txBody>
          <a:bodyPr wrap="square" rtlCol="0">
            <a:spAutoFit/>
          </a:bodyPr>
          <a:lstStyle/>
          <a:p>
            <a:r>
              <a:rPr lang="en-GB" sz="2800" dirty="0"/>
              <a:t>The filter is placed after semantic analysis</a:t>
            </a:r>
          </a:p>
          <a:p>
            <a:endParaRPr lang="en-GB" sz="2800" dirty="0"/>
          </a:p>
          <a:p>
            <a:r>
              <a:rPr lang="en-GB" sz="2800" dirty="0"/>
              <a:t>Selection can be made on the basis of both physical characteristics and semantic content</a:t>
            </a:r>
          </a:p>
          <a:p>
            <a:endParaRPr lang="en-GB" sz="2800" dirty="0"/>
          </a:p>
          <a:p>
            <a:r>
              <a:rPr lang="en-GB" sz="2800" dirty="0"/>
              <a:t>Stimuli remembered if they require a response (e.g. they are important)</a:t>
            </a:r>
          </a:p>
          <a:p>
            <a:endParaRPr lang="en-GB" sz="2800" dirty="0"/>
          </a:p>
        </p:txBody>
      </p:sp>
    </p:spTree>
    <p:extLst>
      <p:ext uri="{BB962C8B-B14F-4D97-AF65-F5344CB8AC3E}">
        <p14:creationId xmlns:p14="http://schemas.microsoft.com/office/powerpoint/2010/main" val="1114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AEF6BD-577F-8A81-2AEF-EEBD11A35F97}"/>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Problems for late selection</a:t>
            </a:r>
          </a:p>
        </p:txBody>
      </p:sp>
      <p:pic>
        <p:nvPicPr>
          <p:cNvPr id="5" name="Picture 2" descr="Headphones, male, music listening, sound producer icon - Download on  Iconfinder">
            <a:extLst>
              <a:ext uri="{FF2B5EF4-FFF2-40B4-BE49-F238E27FC236}">
                <a16:creationId xmlns:a16="http://schemas.microsoft.com/office/drawing/2014/main" id="{C5A6A3F0-AAF9-C22A-70F7-B5C823043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243" y="1950782"/>
            <a:ext cx="3169920" cy="3169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F07BCC-3AA6-44E0-E0B1-7C2284B679A4}"/>
              </a:ext>
            </a:extLst>
          </p:cNvPr>
          <p:cNvSpPr txBox="1"/>
          <p:nvPr/>
        </p:nvSpPr>
        <p:spPr>
          <a:xfrm>
            <a:off x="7280595" y="1761522"/>
            <a:ext cx="1494408" cy="1200329"/>
          </a:xfrm>
          <a:prstGeom prst="rect">
            <a:avLst/>
          </a:prstGeom>
          <a:noFill/>
        </p:spPr>
        <p:txBody>
          <a:bodyPr wrap="square" rtlCol="0">
            <a:spAutoFit/>
          </a:bodyPr>
          <a:lstStyle/>
          <a:p>
            <a:pPr algn="ctr"/>
            <a:r>
              <a:rPr lang="en-GB" sz="2400" dirty="0"/>
              <a:t>dog</a:t>
            </a:r>
          </a:p>
          <a:p>
            <a:pPr algn="ctr"/>
            <a:r>
              <a:rPr lang="en-GB" sz="2400" dirty="0"/>
              <a:t>pencil</a:t>
            </a:r>
          </a:p>
          <a:p>
            <a:pPr algn="ctr"/>
            <a:r>
              <a:rPr lang="en-GB" sz="2400" dirty="0"/>
              <a:t>brick</a:t>
            </a:r>
          </a:p>
        </p:txBody>
      </p:sp>
      <p:sp>
        <p:nvSpPr>
          <p:cNvPr id="7" name="Speech Bubble: Oval 6">
            <a:extLst>
              <a:ext uri="{FF2B5EF4-FFF2-40B4-BE49-F238E27FC236}">
                <a16:creationId xmlns:a16="http://schemas.microsoft.com/office/drawing/2014/main" id="{C1990922-6465-CC15-7F9E-4E34B0592AAF}"/>
              </a:ext>
            </a:extLst>
          </p:cNvPr>
          <p:cNvSpPr/>
          <p:nvPr/>
        </p:nvSpPr>
        <p:spPr>
          <a:xfrm>
            <a:off x="9943403" y="3535742"/>
            <a:ext cx="1491149" cy="1469079"/>
          </a:xfrm>
          <a:prstGeom prst="wedgeEllipseCallout">
            <a:avLst>
              <a:gd name="adj1" fmla="val -73891"/>
              <a:gd name="adj2" fmla="val -4317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dog</a:t>
            </a:r>
          </a:p>
          <a:p>
            <a:pPr algn="ctr"/>
            <a:r>
              <a:rPr lang="en-GB" sz="2400" dirty="0">
                <a:solidFill>
                  <a:schemeClr val="tx1"/>
                </a:solidFill>
              </a:rPr>
              <a:t>pencil</a:t>
            </a:r>
          </a:p>
          <a:p>
            <a:pPr algn="ctr"/>
            <a:r>
              <a:rPr lang="en-GB" sz="2400" dirty="0">
                <a:solidFill>
                  <a:schemeClr val="tx1"/>
                </a:solidFill>
              </a:rPr>
              <a:t>brick</a:t>
            </a:r>
          </a:p>
        </p:txBody>
      </p:sp>
      <p:sp>
        <p:nvSpPr>
          <p:cNvPr id="8" name="TextBox 7">
            <a:extLst>
              <a:ext uri="{FF2B5EF4-FFF2-40B4-BE49-F238E27FC236}">
                <a16:creationId xmlns:a16="http://schemas.microsoft.com/office/drawing/2014/main" id="{E9F12FEA-D85F-0537-24AD-A2BE5F2BC7F4}"/>
              </a:ext>
            </a:extLst>
          </p:cNvPr>
          <p:cNvSpPr txBox="1"/>
          <p:nvPr/>
        </p:nvSpPr>
        <p:spPr>
          <a:xfrm>
            <a:off x="9940144" y="1780710"/>
            <a:ext cx="1494408" cy="1200329"/>
          </a:xfrm>
          <a:prstGeom prst="rect">
            <a:avLst/>
          </a:prstGeom>
          <a:noFill/>
        </p:spPr>
        <p:txBody>
          <a:bodyPr wrap="square" rtlCol="0">
            <a:spAutoFit/>
          </a:bodyPr>
          <a:lstStyle/>
          <a:p>
            <a:pPr algn="ctr"/>
            <a:r>
              <a:rPr lang="en-GB" sz="2400" dirty="0"/>
              <a:t>foot</a:t>
            </a:r>
          </a:p>
          <a:p>
            <a:pPr algn="ctr"/>
            <a:r>
              <a:rPr lang="en-GB" sz="2400" dirty="0"/>
              <a:t>star</a:t>
            </a:r>
          </a:p>
          <a:p>
            <a:pPr algn="ctr"/>
            <a:r>
              <a:rPr lang="en-GB" sz="2400" dirty="0"/>
              <a:t>box</a:t>
            </a:r>
          </a:p>
        </p:txBody>
      </p:sp>
      <p:sp>
        <p:nvSpPr>
          <p:cNvPr id="13" name="TextBox 12">
            <a:extLst>
              <a:ext uri="{FF2B5EF4-FFF2-40B4-BE49-F238E27FC236}">
                <a16:creationId xmlns:a16="http://schemas.microsoft.com/office/drawing/2014/main" id="{3EBAE354-A91E-6D76-AC25-69ECDD87DCA5}"/>
              </a:ext>
            </a:extLst>
          </p:cNvPr>
          <p:cNvSpPr txBox="1"/>
          <p:nvPr/>
        </p:nvSpPr>
        <p:spPr>
          <a:xfrm>
            <a:off x="411982" y="1682009"/>
            <a:ext cx="6601767" cy="3970318"/>
          </a:xfrm>
          <a:prstGeom prst="rect">
            <a:avLst/>
          </a:prstGeom>
          <a:noFill/>
        </p:spPr>
        <p:txBody>
          <a:bodyPr wrap="square" rtlCol="0">
            <a:spAutoFit/>
          </a:bodyPr>
          <a:lstStyle/>
          <a:p>
            <a:r>
              <a:rPr lang="en-GB" sz="2800" dirty="0"/>
              <a:t>Secondary task:</a:t>
            </a:r>
          </a:p>
          <a:p>
            <a:endParaRPr lang="en-GB" sz="2800" dirty="0"/>
          </a:p>
          <a:p>
            <a:r>
              <a:rPr lang="en-GB" sz="2800" dirty="0"/>
              <a:t>Tap the table whenever you hear the word “green” – in either ear</a:t>
            </a:r>
          </a:p>
          <a:p>
            <a:endParaRPr lang="en-GB" sz="2800" dirty="0"/>
          </a:p>
          <a:p>
            <a:r>
              <a:rPr lang="en-GB" sz="2800" dirty="0"/>
              <a:t>Shadowed channel: 87% taps</a:t>
            </a:r>
          </a:p>
          <a:p>
            <a:endParaRPr lang="en-GB" sz="2800" dirty="0"/>
          </a:p>
          <a:p>
            <a:r>
              <a:rPr lang="en-GB" sz="2800" dirty="0"/>
              <a:t>Non-shadowed channel: 8% taps</a:t>
            </a:r>
          </a:p>
          <a:p>
            <a:endParaRPr lang="en-GB" sz="2800" dirty="0"/>
          </a:p>
        </p:txBody>
      </p:sp>
      <p:sp>
        <p:nvSpPr>
          <p:cNvPr id="14" name="TextBox 13">
            <a:extLst>
              <a:ext uri="{FF2B5EF4-FFF2-40B4-BE49-F238E27FC236}">
                <a16:creationId xmlns:a16="http://schemas.microsoft.com/office/drawing/2014/main" id="{898BB718-9C76-AADB-3EAB-6C2E6A246927}"/>
              </a:ext>
            </a:extLst>
          </p:cNvPr>
          <p:cNvSpPr txBox="1"/>
          <p:nvPr/>
        </p:nvSpPr>
        <p:spPr>
          <a:xfrm>
            <a:off x="411982" y="5559524"/>
            <a:ext cx="11203238" cy="1384995"/>
          </a:xfrm>
          <a:prstGeom prst="rect">
            <a:avLst/>
          </a:prstGeom>
          <a:noFill/>
        </p:spPr>
        <p:txBody>
          <a:bodyPr wrap="square" rtlCol="0">
            <a:spAutoFit/>
          </a:bodyPr>
          <a:lstStyle/>
          <a:p>
            <a:r>
              <a:rPr lang="en-GB" sz="2800" dirty="0"/>
              <a:t>The unattended channel is not semantically processed, even when it requires a response</a:t>
            </a:r>
          </a:p>
          <a:p>
            <a:endParaRPr lang="en-GB" sz="2800" dirty="0"/>
          </a:p>
        </p:txBody>
      </p:sp>
    </p:spTree>
    <p:extLst>
      <p:ext uri="{BB962C8B-B14F-4D97-AF65-F5344CB8AC3E}">
        <p14:creationId xmlns:p14="http://schemas.microsoft.com/office/powerpoint/2010/main" val="7000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Colour Changing Card Trick">
            <a:hlinkClick r:id="" action="ppaction://media"/>
            <a:extLst>
              <a:ext uri="{FF2B5EF4-FFF2-40B4-BE49-F238E27FC236}">
                <a16:creationId xmlns:a16="http://schemas.microsoft.com/office/drawing/2014/main" id="{411BAC21-593F-E26A-4BAE-D59845D3D320}"/>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28906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862D82-FCA0-9D8A-3A86-6B6BCFDBB001}"/>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The attenuation model (Treisman, 1964)</a:t>
            </a:r>
          </a:p>
        </p:txBody>
      </p:sp>
      <p:sp>
        <p:nvSpPr>
          <p:cNvPr id="5" name="TextBox 4">
            <a:extLst>
              <a:ext uri="{FF2B5EF4-FFF2-40B4-BE49-F238E27FC236}">
                <a16:creationId xmlns:a16="http://schemas.microsoft.com/office/drawing/2014/main" id="{DC9C1F8B-34AA-9D47-9BC4-12CE01E42118}"/>
              </a:ext>
            </a:extLst>
          </p:cNvPr>
          <p:cNvSpPr txBox="1"/>
          <p:nvPr/>
        </p:nvSpPr>
        <p:spPr>
          <a:xfrm>
            <a:off x="439616" y="1751899"/>
            <a:ext cx="1877367" cy="461665"/>
          </a:xfrm>
          <a:prstGeom prst="rect">
            <a:avLst/>
          </a:prstGeom>
          <a:solidFill>
            <a:srgbClr val="92D050"/>
          </a:solidFill>
          <a:ln>
            <a:solidFill>
              <a:schemeClr val="tx1"/>
            </a:solidFill>
          </a:ln>
        </p:spPr>
        <p:txBody>
          <a:bodyPr wrap="square" rtlCol="0">
            <a:spAutoFit/>
          </a:bodyPr>
          <a:lstStyle/>
          <a:p>
            <a:pPr algn="ctr"/>
            <a:r>
              <a:rPr lang="en-GB" sz="2400" dirty="0"/>
              <a:t>Attended</a:t>
            </a:r>
          </a:p>
        </p:txBody>
      </p:sp>
      <p:sp>
        <p:nvSpPr>
          <p:cNvPr id="6" name="TextBox 5">
            <a:extLst>
              <a:ext uri="{FF2B5EF4-FFF2-40B4-BE49-F238E27FC236}">
                <a16:creationId xmlns:a16="http://schemas.microsoft.com/office/drawing/2014/main" id="{F26DA7AC-3888-3539-CB8A-70A1A282C1DC}"/>
              </a:ext>
            </a:extLst>
          </p:cNvPr>
          <p:cNvSpPr txBox="1"/>
          <p:nvPr/>
        </p:nvSpPr>
        <p:spPr>
          <a:xfrm>
            <a:off x="439616" y="2395904"/>
            <a:ext cx="1877367"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sz="2400" dirty="0"/>
              <a:t>Unattended</a:t>
            </a:r>
          </a:p>
        </p:txBody>
      </p:sp>
      <p:sp>
        <p:nvSpPr>
          <p:cNvPr id="7" name="Rectangle 6">
            <a:extLst>
              <a:ext uri="{FF2B5EF4-FFF2-40B4-BE49-F238E27FC236}">
                <a16:creationId xmlns:a16="http://schemas.microsoft.com/office/drawing/2014/main" id="{0C95D55E-8F71-4A64-77B4-B8F8275F5ADC}"/>
              </a:ext>
            </a:extLst>
          </p:cNvPr>
          <p:cNvSpPr/>
          <p:nvPr/>
        </p:nvSpPr>
        <p:spPr>
          <a:xfrm>
            <a:off x="3427326" y="1760435"/>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Sensory buffer</a:t>
            </a:r>
          </a:p>
        </p:txBody>
      </p:sp>
      <p:sp>
        <p:nvSpPr>
          <p:cNvPr id="8" name="Rectangle 7">
            <a:extLst>
              <a:ext uri="{FF2B5EF4-FFF2-40B4-BE49-F238E27FC236}">
                <a16:creationId xmlns:a16="http://schemas.microsoft.com/office/drawing/2014/main" id="{BA5A08A3-4108-DCDF-D969-FDFD13EFE2E2}"/>
              </a:ext>
            </a:extLst>
          </p:cNvPr>
          <p:cNvSpPr/>
          <p:nvPr/>
        </p:nvSpPr>
        <p:spPr>
          <a:xfrm>
            <a:off x="6661957" y="1756166"/>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Semantic analysis</a:t>
            </a:r>
          </a:p>
        </p:txBody>
      </p:sp>
      <p:sp>
        <p:nvSpPr>
          <p:cNvPr id="9" name="Rectangle 8">
            <a:extLst>
              <a:ext uri="{FF2B5EF4-FFF2-40B4-BE49-F238E27FC236}">
                <a16:creationId xmlns:a16="http://schemas.microsoft.com/office/drawing/2014/main" id="{94801D9F-F066-7D8B-F60A-D9503A57C404}"/>
              </a:ext>
            </a:extLst>
          </p:cNvPr>
          <p:cNvSpPr/>
          <p:nvPr/>
        </p:nvSpPr>
        <p:spPr>
          <a:xfrm>
            <a:off x="9549357" y="1788759"/>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Working memory</a:t>
            </a:r>
          </a:p>
        </p:txBody>
      </p:sp>
      <p:cxnSp>
        <p:nvCxnSpPr>
          <p:cNvPr id="10" name="Straight Arrow Connector 9">
            <a:extLst>
              <a:ext uri="{FF2B5EF4-FFF2-40B4-BE49-F238E27FC236}">
                <a16:creationId xmlns:a16="http://schemas.microsoft.com/office/drawing/2014/main" id="{48081396-451F-58EB-51B0-750164775B1F}"/>
              </a:ext>
            </a:extLst>
          </p:cNvPr>
          <p:cNvCxnSpPr>
            <a:cxnSpLocks/>
            <a:stCxn id="5" idx="3"/>
          </p:cNvCxnSpPr>
          <p:nvPr/>
        </p:nvCxnSpPr>
        <p:spPr>
          <a:xfrm>
            <a:off x="2316983" y="1982732"/>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C4EDCC4B-EE94-DC8D-97E7-F5D931F40748}"/>
              </a:ext>
            </a:extLst>
          </p:cNvPr>
          <p:cNvCxnSpPr>
            <a:cxnSpLocks/>
            <a:stCxn id="6" idx="3"/>
          </p:cNvCxnSpPr>
          <p:nvPr/>
        </p:nvCxnSpPr>
        <p:spPr>
          <a:xfrm>
            <a:off x="2316983" y="2626737"/>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E1FCAB5D-5382-C25E-A623-41BE6B01C8A6}"/>
              </a:ext>
            </a:extLst>
          </p:cNvPr>
          <p:cNvCxnSpPr>
            <a:cxnSpLocks/>
          </p:cNvCxnSpPr>
          <p:nvPr/>
        </p:nvCxnSpPr>
        <p:spPr>
          <a:xfrm flipV="1">
            <a:off x="5115449" y="1982731"/>
            <a:ext cx="591633" cy="1"/>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3CBF9205-C7BF-1F4E-659D-7278C674EB39}"/>
              </a:ext>
            </a:extLst>
          </p:cNvPr>
          <p:cNvSpPr/>
          <p:nvPr/>
        </p:nvSpPr>
        <p:spPr>
          <a:xfrm>
            <a:off x="5707082" y="1399485"/>
            <a:ext cx="452176" cy="1735577"/>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dirty="0">
                <a:solidFill>
                  <a:schemeClr val="tx1"/>
                </a:solidFill>
              </a:rPr>
              <a:t>ATTENUATOR</a:t>
            </a:r>
          </a:p>
        </p:txBody>
      </p:sp>
      <p:cxnSp>
        <p:nvCxnSpPr>
          <p:cNvPr id="15" name="Straight Arrow Connector 14">
            <a:extLst>
              <a:ext uri="{FF2B5EF4-FFF2-40B4-BE49-F238E27FC236}">
                <a16:creationId xmlns:a16="http://schemas.microsoft.com/office/drawing/2014/main" id="{17D2FE99-DEC9-8C64-EFA6-50F19D1FCA62}"/>
              </a:ext>
            </a:extLst>
          </p:cNvPr>
          <p:cNvCxnSpPr>
            <a:cxnSpLocks/>
          </p:cNvCxnSpPr>
          <p:nvPr/>
        </p:nvCxnSpPr>
        <p:spPr>
          <a:xfrm>
            <a:off x="5115449" y="2621034"/>
            <a:ext cx="591633" cy="5703"/>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DE84D2DE-4430-074C-0DFF-9B45F480DB82}"/>
              </a:ext>
            </a:extLst>
          </p:cNvPr>
          <p:cNvSpPr txBox="1"/>
          <p:nvPr/>
        </p:nvSpPr>
        <p:spPr>
          <a:xfrm>
            <a:off x="439616" y="3548235"/>
            <a:ext cx="11538019" cy="3539430"/>
          </a:xfrm>
          <a:prstGeom prst="rect">
            <a:avLst/>
          </a:prstGeom>
          <a:noFill/>
        </p:spPr>
        <p:txBody>
          <a:bodyPr wrap="square" rtlCol="0">
            <a:spAutoFit/>
          </a:bodyPr>
          <a:lstStyle/>
          <a:p>
            <a:r>
              <a:rPr lang="en-GB" sz="2800" dirty="0"/>
              <a:t>Like early selection, except sensory information is moderated rather than filtered out completely</a:t>
            </a:r>
          </a:p>
          <a:p>
            <a:endParaRPr lang="en-GB" sz="2800" dirty="0"/>
          </a:p>
          <a:p>
            <a:r>
              <a:rPr lang="en-GB" sz="2800" dirty="0"/>
              <a:t>Attended information can be amplified, and unattended information attenuated</a:t>
            </a:r>
          </a:p>
          <a:p>
            <a:endParaRPr lang="en-GB" sz="2800" dirty="0"/>
          </a:p>
          <a:p>
            <a:r>
              <a:rPr lang="en-GB" sz="2800" dirty="0"/>
              <a:t>Salient information from the unattended stream can survive</a:t>
            </a:r>
          </a:p>
          <a:p>
            <a:endParaRPr lang="en-GB" sz="2800" dirty="0"/>
          </a:p>
        </p:txBody>
      </p:sp>
      <p:cxnSp>
        <p:nvCxnSpPr>
          <p:cNvPr id="23" name="Straight Arrow Connector 22">
            <a:extLst>
              <a:ext uri="{FF2B5EF4-FFF2-40B4-BE49-F238E27FC236}">
                <a16:creationId xmlns:a16="http://schemas.microsoft.com/office/drawing/2014/main" id="{2E417163-FC59-C471-3DC9-2D131DEA0E5D}"/>
              </a:ext>
            </a:extLst>
          </p:cNvPr>
          <p:cNvCxnSpPr>
            <a:cxnSpLocks/>
          </p:cNvCxnSpPr>
          <p:nvPr/>
        </p:nvCxnSpPr>
        <p:spPr>
          <a:xfrm>
            <a:off x="6167263" y="1995735"/>
            <a:ext cx="494694" cy="11719"/>
          </a:xfrm>
          <a:prstGeom prst="straightConnector1">
            <a:avLst/>
          </a:prstGeom>
          <a:ln w="47625">
            <a:tailEnd type="triangle" w="lg" len="lg"/>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C8655D71-341D-46EF-CEE2-6BEA5DFBA083}"/>
              </a:ext>
            </a:extLst>
          </p:cNvPr>
          <p:cNvCxnSpPr>
            <a:cxnSpLocks/>
          </p:cNvCxnSpPr>
          <p:nvPr/>
        </p:nvCxnSpPr>
        <p:spPr>
          <a:xfrm>
            <a:off x="6155924" y="2618182"/>
            <a:ext cx="498028" cy="0"/>
          </a:xfrm>
          <a:prstGeom prst="straightConnector1">
            <a:avLst/>
          </a:prstGeom>
          <a:ln w="9525">
            <a:tailEnd type="triangle" w="med" len="med"/>
          </a:ln>
          <a:effectLst/>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7AFC7F8E-2DCA-7E7C-8E43-08C09455295E}"/>
              </a:ext>
            </a:extLst>
          </p:cNvPr>
          <p:cNvCxnSpPr>
            <a:cxnSpLocks/>
          </p:cNvCxnSpPr>
          <p:nvPr/>
        </p:nvCxnSpPr>
        <p:spPr>
          <a:xfrm>
            <a:off x="8350080" y="2633337"/>
            <a:ext cx="1199277" cy="0"/>
          </a:xfrm>
          <a:prstGeom prst="straightConnector1">
            <a:avLst/>
          </a:prstGeom>
          <a:ln w="9525">
            <a:tailEnd type="triangle" w="med" len="med"/>
          </a:ln>
          <a:effectLst/>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CB897247-0768-986D-C5CF-86A19EA34663}"/>
              </a:ext>
            </a:extLst>
          </p:cNvPr>
          <p:cNvCxnSpPr>
            <a:cxnSpLocks/>
          </p:cNvCxnSpPr>
          <p:nvPr/>
        </p:nvCxnSpPr>
        <p:spPr>
          <a:xfrm>
            <a:off x="8363265" y="2010551"/>
            <a:ext cx="1186092" cy="17264"/>
          </a:xfrm>
          <a:prstGeom prst="straightConnector1">
            <a:avLst/>
          </a:prstGeom>
          <a:ln w="47625">
            <a:tailEnd type="triangle" w="lg" len="lg"/>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16248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C20F24-E98E-5BF6-9683-2944038C3479}"/>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Threshold levels</a:t>
            </a:r>
          </a:p>
        </p:txBody>
      </p:sp>
      <p:sp>
        <p:nvSpPr>
          <p:cNvPr id="5" name="TextBox 4">
            <a:extLst>
              <a:ext uri="{FF2B5EF4-FFF2-40B4-BE49-F238E27FC236}">
                <a16:creationId xmlns:a16="http://schemas.microsoft.com/office/drawing/2014/main" id="{14DEAE05-0D1F-7874-4392-EDDAAB2C64C5}"/>
              </a:ext>
            </a:extLst>
          </p:cNvPr>
          <p:cNvSpPr txBox="1"/>
          <p:nvPr/>
        </p:nvSpPr>
        <p:spPr>
          <a:xfrm>
            <a:off x="439616" y="1751899"/>
            <a:ext cx="1877367" cy="1938992"/>
          </a:xfrm>
          <a:prstGeom prst="rect">
            <a:avLst/>
          </a:prstGeom>
          <a:solidFill>
            <a:srgbClr val="92D050"/>
          </a:solidFill>
          <a:ln>
            <a:solidFill>
              <a:schemeClr val="tx1"/>
            </a:solidFill>
          </a:ln>
        </p:spPr>
        <p:txBody>
          <a:bodyPr wrap="square" rtlCol="0">
            <a:spAutoFit/>
          </a:bodyPr>
          <a:lstStyle/>
          <a:p>
            <a:pPr algn="ctr"/>
            <a:r>
              <a:rPr lang="en-GB" sz="2400" dirty="0"/>
              <a:t>Attended:</a:t>
            </a:r>
          </a:p>
          <a:p>
            <a:pPr algn="ctr"/>
            <a:endParaRPr lang="en-GB" sz="2400" dirty="0"/>
          </a:p>
          <a:p>
            <a:pPr algn="ctr"/>
            <a:r>
              <a:rPr lang="en-GB" sz="2400" dirty="0"/>
              <a:t>DARREN</a:t>
            </a:r>
          </a:p>
          <a:p>
            <a:pPr algn="ctr"/>
            <a:r>
              <a:rPr lang="en-GB" sz="2400" dirty="0"/>
              <a:t>WATER</a:t>
            </a:r>
          </a:p>
          <a:p>
            <a:pPr algn="ctr"/>
            <a:r>
              <a:rPr lang="en-GB" sz="2400" dirty="0"/>
              <a:t>DOOR</a:t>
            </a:r>
          </a:p>
        </p:txBody>
      </p:sp>
      <p:sp>
        <p:nvSpPr>
          <p:cNvPr id="6" name="TextBox 5">
            <a:extLst>
              <a:ext uri="{FF2B5EF4-FFF2-40B4-BE49-F238E27FC236}">
                <a16:creationId xmlns:a16="http://schemas.microsoft.com/office/drawing/2014/main" id="{D24C1B74-B6DC-61CC-7E4A-D9F723A9BCB4}"/>
              </a:ext>
            </a:extLst>
          </p:cNvPr>
          <p:cNvSpPr txBox="1"/>
          <p:nvPr/>
        </p:nvSpPr>
        <p:spPr>
          <a:xfrm>
            <a:off x="439615" y="3933759"/>
            <a:ext cx="1877367" cy="1569660"/>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sz="2400" dirty="0"/>
              <a:t>Unattended:</a:t>
            </a:r>
          </a:p>
          <a:p>
            <a:pPr algn="ctr"/>
            <a:endParaRPr lang="en-GB" sz="2400" dirty="0"/>
          </a:p>
          <a:p>
            <a:pPr algn="ctr"/>
            <a:r>
              <a:rPr lang="en-GB" sz="2400" dirty="0"/>
              <a:t>PETER</a:t>
            </a:r>
          </a:p>
          <a:p>
            <a:pPr algn="ctr"/>
            <a:r>
              <a:rPr lang="en-GB" sz="2400" dirty="0"/>
              <a:t>SKY</a:t>
            </a:r>
          </a:p>
        </p:txBody>
      </p:sp>
      <p:sp>
        <p:nvSpPr>
          <p:cNvPr id="7" name="Rectangle 6">
            <a:extLst>
              <a:ext uri="{FF2B5EF4-FFF2-40B4-BE49-F238E27FC236}">
                <a16:creationId xmlns:a16="http://schemas.microsoft.com/office/drawing/2014/main" id="{E0055580-551B-FB8B-DF48-E73F354343AA}"/>
              </a:ext>
            </a:extLst>
          </p:cNvPr>
          <p:cNvSpPr/>
          <p:nvPr/>
        </p:nvSpPr>
        <p:spPr>
          <a:xfrm>
            <a:off x="2737794" y="1751900"/>
            <a:ext cx="452176" cy="3751520"/>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sz="3600" dirty="0">
                <a:solidFill>
                  <a:schemeClr val="tx1"/>
                </a:solidFill>
              </a:rPr>
              <a:t>ATTENUATOR</a:t>
            </a:r>
          </a:p>
        </p:txBody>
      </p:sp>
      <p:sp>
        <p:nvSpPr>
          <p:cNvPr id="8" name="Rectangle 7">
            <a:extLst>
              <a:ext uri="{FF2B5EF4-FFF2-40B4-BE49-F238E27FC236}">
                <a16:creationId xmlns:a16="http://schemas.microsoft.com/office/drawing/2014/main" id="{7889700F-F7CB-7A4A-A8D2-584515AA7EE2}"/>
              </a:ext>
            </a:extLst>
          </p:cNvPr>
          <p:cNvSpPr/>
          <p:nvPr/>
        </p:nvSpPr>
        <p:spPr>
          <a:xfrm>
            <a:off x="3621134" y="1751899"/>
            <a:ext cx="1917221" cy="3751521"/>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1200" dirty="0"/>
          </a:p>
          <a:p>
            <a:pPr algn="ctr"/>
            <a:r>
              <a:rPr lang="en-GB" sz="3000" dirty="0"/>
              <a:t>DARREN</a:t>
            </a:r>
          </a:p>
          <a:p>
            <a:pPr algn="ctr"/>
            <a:r>
              <a:rPr lang="en-GB" sz="3000" dirty="0"/>
              <a:t>WATER</a:t>
            </a:r>
          </a:p>
          <a:p>
            <a:pPr algn="ctr"/>
            <a:r>
              <a:rPr lang="en-GB" sz="3000" dirty="0"/>
              <a:t>DOOR</a:t>
            </a:r>
          </a:p>
          <a:p>
            <a:pPr algn="ctr"/>
            <a:endParaRPr lang="en-GB" sz="2400" dirty="0"/>
          </a:p>
          <a:p>
            <a:pPr algn="ctr"/>
            <a:endParaRPr lang="en-GB" sz="2400" dirty="0"/>
          </a:p>
          <a:p>
            <a:pPr algn="ctr"/>
            <a:endParaRPr lang="en-GB" sz="2400" dirty="0"/>
          </a:p>
          <a:p>
            <a:pPr algn="ctr"/>
            <a:r>
              <a:rPr lang="en-GB" sz="1400" dirty="0"/>
              <a:t>PETER</a:t>
            </a:r>
          </a:p>
          <a:p>
            <a:pPr algn="ctr"/>
            <a:r>
              <a:rPr lang="en-GB" sz="1400" dirty="0"/>
              <a:t>SKY</a:t>
            </a:r>
          </a:p>
        </p:txBody>
      </p:sp>
      <p:sp>
        <p:nvSpPr>
          <p:cNvPr id="9" name="Rectangle 8">
            <a:extLst>
              <a:ext uri="{FF2B5EF4-FFF2-40B4-BE49-F238E27FC236}">
                <a16:creationId xmlns:a16="http://schemas.microsoft.com/office/drawing/2014/main" id="{947C2E78-A57E-718F-81FD-089989CD8610}"/>
              </a:ext>
            </a:extLst>
          </p:cNvPr>
          <p:cNvSpPr/>
          <p:nvPr/>
        </p:nvSpPr>
        <p:spPr>
          <a:xfrm>
            <a:off x="5789371" y="1751900"/>
            <a:ext cx="1917221" cy="375151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GB" sz="1200" dirty="0"/>
          </a:p>
          <a:p>
            <a:pPr algn="ctr"/>
            <a:endParaRPr lang="en-GB" sz="800" dirty="0"/>
          </a:p>
          <a:p>
            <a:pPr algn="ctr"/>
            <a:r>
              <a:rPr lang="en-GB" sz="2400" dirty="0"/>
              <a:t>DARREN</a:t>
            </a:r>
          </a:p>
          <a:p>
            <a:pPr algn="ctr"/>
            <a:r>
              <a:rPr lang="en-GB" sz="2400" dirty="0"/>
              <a:t>WATER</a:t>
            </a:r>
          </a:p>
          <a:p>
            <a:pPr algn="ctr"/>
            <a:r>
              <a:rPr lang="en-GB" sz="2400" dirty="0"/>
              <a:t>DOOR</a:t>
            </a:r>
          </a:p>
          <a:p>
            <a:pPr algn="ctr"/>
            <a:endParaRPr lang="en-GB" sz="2400" dirty="0"/>
          </a:p>
          <a:p>
            <a:pPr algn="ctr"/>
            <a:endParaRPr lang="en-GB" sz="2400" dirty="0"/>
          </a:p>
          <a:p>
            <a:pPr algn="ctr"/>
            <a:endParaRPr lang="en-GB" sz="3600" dirty="0"/>
          </a:p>
          <a:p>
            <a:pPr algn="ctr"/>
            <a:r>
              <a:rPr lang="en-GB" sz="800" dirty="0"/>
              <a:t>PETER</a:t>
            </a:r>
          </a:p>
          <a:p>
            <a:pPr algn="ctr"/>
            <a:r>
              <a:rPr lang="en-GB" sz="2400" dirty="0"/>
              <a:t>SKY</a:t>
            </a:r>
          </a:p>
        </p:txBody>
      </p:sp>
      <p:sp>
        <p:nvSpPr>
          <p:cNvPr id="10" name="TextBox 9">
            <a:extLst>
              <a:ext uri="{FF2B5EF4-FFF2-40B4-BE49-F238E27FC236}">
                <a16:creationId xmlns:a16="http://schemas.microsoft.com/office/drawing/2014/main" id="{3FE37E94-75CF-B787-2A17-6B66514C1FEC}"/>
              </a:ext>
            </a:extLst>
          </p:cNvPr>
          <p:cNvSpPr txBox="1"/>
          <p:nvPr/>
        </p:nvSpPr>
        <p:spPr>
          <a:xfrm>
            <a:off x="5789370" y="1228679"/>
            <a:ext cx="1917221" cy="523220"/>
          </a:xfrm>
          <a:prstGeom prst="rect">
            <a:avLst/>
          </a:prstGeom>
          <a:noFill/>
        </p:spPr>
        <p:txBody>
          <a:bodyPr wrap="square" rtlCol="0">
            <a:spAutoFit/>
          </a:bodyPr>
          <a:lstStyle/>
          <a:p>
            <a:pPr algn="ctr"/>
            <a:r>
              <a:rPr lang="en-GB" sz="2800" dirty="0"/>
              <a:t>Threshold</a:t>
            </a:r>
          </a:p>
        </p:txBody>
      </p:sp>
      <p:sp>
        <p:nvSpPr>
          <p:cNvPr id="11" name="TextBox 10">
            <a:extLst>
              <a:ext uri="{FF2B5EF4-FFF2-40B4-BE49-F238E27FC236}">
                <a16:creationId xmlns:a16="http://schemas.microsoft.com/office/drawing/2014/main" id="{128A036A-2EFA-59C2-88E7-7392E854D67D}"/>
              </a:ext>
            </a:extLst>
          </p:cNvPr>
          <p:cNvSpPr txBox="1"/>
          <p:nvPr/>
        </p:nvSpPr>
        <p:spPr>
          <a:xfrm>
            <a:off x="8094517" y="2433576"/>
            <a:ext cx="3823855" cy="2677656"/>
          </a:xfrm>
          <a:prstGeom prst="rect">
            <a:avLst/>
          </a:prstGeom>
          <a:noFill/>
        </p:spPr>
        <p:txBody>
          <a:bodyPr wrap="square" rtlCol="0">
            <a:spAutoFit/>
          </a:bodyPr>
          <a:lstStyle/>
          <a:p>
            <a:r>
              <a:rPr lang="en-GB" sz="2800" dirty="0"/>
              <a:t>Items over the threshold are passed to working memory</a:t>
            </a:r>
          </a:p>
          <a:p>
            <a:endParaRPr lang="en-GB" sz="2800" dirty="0"/>
          </a:p>
          <a:p>
            <a:r>
              <a:rPr lang="en-GB" sz="2800" dirty="0"/>
              <a:t>Thresholds are lower for salient words</a:t>
            </a:r>
          </a:p>
        </p:txBody>
      </p:sp>
    </p:spTree>
    <p:extLst>
      <p:ext uri="{BB962C8B-B14F-4D97-AF65-F5344CB8AC3E}">
        <p14:creationId xmlns:p14="http://schemas.microsoft.com/office/powerpoint/2010/main" val="211154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1B487F-0DD1-A771-70A6-6DC1236F4AE0}"/>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Conclusion</a:t>
            </a:r>
          </a:p>
        </p:txBody>
      </p:sp>
      <p:sp>
        <p:nvSpPr>
          <p:cNvPr id="5" name="TextBox 4">
            <a:extLst>
              <a:ext uri="{FF2B5EF4-FFF2-40B4-BE49-F238E27FC236}">
                <a16:creationId xmlns:a16="http://schemas.microsoft.com/office/drawing/2014/main" id="{03C90F04-9B54-8FB0-6255-736728046351}"/>
              </a:ext>
            </a:extLst>
          </p:cNvPr>
          <p:cNvSpPr txBox="1"/>
          <p:nvPr/>
        </p:nvSpPr>
        <p:spPr>
          <a:xfrm>
            <a:off x="306275" y="1610591"/>
            <a:ext cx="10692246" cy="3539430"/>
          </a:xfrm>
          <a:prstGeom prst="rect">
            <a:avLst/>
          </a:prstGeom>
          <a:noFill/>
        </p:spPr>
        <p:txBody>
          <a:bodyPr wrap="square" rtlCol="0">
            <a:spAutoFit/>
          </a:bodyPr>
          <a:lstStyle/>
          <a:p>
            <a:r>
              <a:rPr lang="en-GB" sz="2800" dirty="0"/>
              <a:t>Data from dichotic listening tasks suggest that unattended stimuli are often rejected early in processing</a:t>
            </a:r>
          </a:p>
          <a:p>
            <a:endParaRPr lang="en-GB" sz="2800" dirty="0"/>
          </a:p>
          <a:p>
            <a:r>
              <a:rPr lang="en-GB" sz="2800" dirty="0"/>
              <a:t>However, this is not absolute – salient stimuli still reach working memory</a:t>
            </a:r>
          </a:p>
          <a:p>
            <a:endParaRPr lang="en-GB" sz="2800" dirty="0"/>
          </a:p>
          <a:p>
            <a:r>
              <a:rPr lang="en-GB" sz="2800" dirty="0"/>
              <a:t>A question for the break: </a:t>
            </a:r>
          </a:p>
          <a:p>
            <a:r>
              <a:rPr lang="en-GB" sz="2800" dirty="0"/>
              <a:t>What kind of stimuli might we find distracting?</a:t>
            </a:r>
          </a:p>
        </p:txBody>
      </p:sp>
    </p:spTree>
    <p:extLst>
      <p:ext uri="{BB962C8B-B14F-4D97-AF65-F5344CB8AC3E}">
        <p14:creationId xmlns:p14="http://schemas.microsoft.com/office/powerpoint/2010/main" val="38001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2C0BA3-8768-318B-054A-18972713C222}"/>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Visual search</a:t>
            </a:r>
          </a:p>
        </p:txBody>
      </p:sp>
      <p:pic>
        <p:nvPicPr>
          <p:cNvPr id="8" name="Picture 7" descr="A shelf with many cds&#10;&#10;Description automatically generated with medium confidence">
            <a:extLst>
              <a:ext uri="{FF2B5EF4-FFF2-40B4-BE49-F238E27FC236}">
                <a16:creationId xmlns:a16="http://schemas.microsoft.com/office/drawing/2014/main" id="{099E89C2-0F43-A10A-FECD-390E6957810B}"/>
              </a:ext>
            </a:extLst>
          </p:cNvPr>
          <p:cNvPicPr>
            <a:picLocks noChangeAspect="1"/>
          </p:cNvPicPr>
          <p:nvPr/>
        </p:nvPicPr>
        <p:blipFill rotWithShape="1">
          <a:blip r:embed="rId2"/>
          <a:srcRect t="27568"/>
          <a:stretch/>
        </p:blipFill>
        <p:spPr>
          <a:xfrm>
            <a:off x="7509076" y="1816528"/>
            <a:ext cx="3922881" cy="3616758"/>
          </a:xfrm>
          <a:prstGeom prst="rect">
            <a:avLst/>
          </a:prstGeom>
        </p:spPr>
      </p:pic>
      <p:pic>
        <p:nvPicPr>
          <p:cNvPr id="3080" name="Picture 8" descr="More Than Just Faces in a Crowd – Association for Psychological Science –  APS">
            <a:extLst>
              <a:ext uri="{FF2B5EF4-FFF2-40B4-BE49-F238E27FC236}">
                <a16:creationId xmlns:a16="http://schemas.microsoft.com/office/drawing/2014/main" id="{A1461E3F-CFF6-2717-BBD7-60ECA97B96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11" r="15244"/>
          <a:stretch/>
        </p:blipFill>
        <p:spPr bwMode="auto">
          <a:xfrm>
            <a:off x="426028" y="1816528"/>
            <a:ext cx="3626428" cy="359005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33,400+ Keys On Table Stock Photos, Pictures &amp; Royalty-Free Images - iStock  | Car keys on table, House keys on table, Keys on table overhead">
            <a:extLst>
              <a:ext uri="{FF2B5EF4-FFF2-40B4-BE49-F238E27FC236}">
                <a16:creationId xmlns:a16="http://schemas.microsoft.com/office/drawing/2014/main" id="{D261BFE2-C940-E679-D688-7559C5C1E9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80" r="42440"/>
          <a:stretch/>
        </p:blipFill>
        <p:spPr bwMode="auto">
          <a:xfrm>
            <a:off x="4397888" y="1816528"/>
            <a:ext cx="2765756" cy="361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5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D7B62B-CCB8-33AF-4C7B-98083845F4C9}"/>
              </a:ext>
            </a:extLst>
          </p:cNvPr>
          <p:cNvGrpSpPr/>
          <p:nvPr/>
        </p:nvGrpSpPr>
        <p:grpSpPr>
          <a:xfrm>
            <a:off x="7591425" y="780617"/>
            <a:ext cx="2762250" cy="5296766"/>
            <a:chOff x="5314950" y="1228725"/>
            <a:chExt cx="2762250" cy="5296766"/>
          </a:xfrm>
        </p:grpSpPr>
        <p:pic>
          <p:nvPicPr>
            <p:cNvPr id="16386" name="Picture 2" descr="SC758 Where's Wally? Cardboard Cut Out Height 181cm – Star Cutouts">
              <a:extLst>
                <a:ext uri="{FF2B5EF4-FFF2-40B4-BE49-F238E27FC236}">
                  <a16:creationId xmlns:a16="http://schemas.microsoft.com/office/drawing/2014/main" id="{8313E6C2-FAC5-DCEF-194B-8BF2FEB43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00" t="1858" r="25241" b="5797"/>
            <a:stretch/>
          </p:blipFill>
          <p:spPr bwMode="auto">
            <a:xfrm>
              <a:off x="5314950" y="1228725"/>
              <a:ext cx="2762250" cy="5296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3B07FAB-36CF-CC39-986F-3B3FB8178DDF}"/>
                </a:ext>
              </a:extLst>
            </p:cNvPr>
            <p:cNvSpPr/>
            <p:nvPr/>
          </p:nvSpPr>
          <p:spPr>
            <a:xfrm>
              <a:off x="7335982" y="6286500"/>
              <a:ext cx="394854" cy="2389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11C43AD-A8BE-D1DA-5BE6-81A656CA0C4A}"/>
                </a:ext>
              </a:extLst>
            </p:cNvPr>
            <p:cNvSpPr/>
            <p:nvPr/>
          </p:nvSpPr>
          <p:spPr>
            <a:xfrm>
              <a:off x="6507306" y="6365081"/>
              <a:ext cx="579293" cy="16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3CED015-27E9-9F0E-8128-2C17C98EAA36}"/>
              </a:ext>
            </a:extLst>
          </p:cNvPr>
          <p:cNvSpPr txBox="1"/>
          <p:nvPr/>
        </p:nvSpPr>
        <p:spPr>
          <a:xfrm>
            <a:off x="1766888" y="1645682"/>
            <a:ext cx="5667375" cy="584775"/>
          </a:xfrm>
          <a:prstGeom prst="rect">
            <a:avLst/>
          </a:prstGeom>
          <a:noFill/>
        </p:spPr>
        <p:txBody>
          <a:bodyPr wrap="square" rtlCol="0">
            <a:spAutoFit/>
          </a:bodyPr>
          <a:lstStyle/>
          <a:p>
            <a:r>
              <a:rPr lang="en-GB" sz="3200" dirty="0"/>
              <a:t>How do we find Wally?</a:t>
            </a:r>
          </a:p>
        </p:txBody>
      </p:sp>
    </p:spTree>
    <p:extLst>
      <p:ext uri="{BB962C8B-B14F-4D97-AF65-F5344CB8AC3E}">
        <p14:creationId xmlns:p14="http://schemas.microsoft.com/office/powerpoint/2010/main" val="222558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n you spot him?">
            <a:extLst>
              <a:ext uri="{FF2B5EF4-FFF2-40B4-BE49-F238E27FC236}">
                <a16:creationId xmlns:a16="http://schemas.microsoft.com/office/drawing/2014/main" id="{246392A1-1700-5F84-B5A4-F750BEA09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7" y="82153"/>
            <a:ext cx="8924925" cy="669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89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D7B62B-CCB8-33AF-4C7B-98083845F4C9}"/>
              </a:ext>
            </a:extLst>
          </p:cNvPr>
          <p:cNvGrpSpPr/>
          <p:nvPr/>
        </p:nvGrpSpPr>
        <p:grpSpPr>
          <a:xfrm>
            <a:off x="7591425" y="780617"/>
            <a:ext cx="2762250" cy="5296766"/>
            <a:chOff x="5314950" y="1228725"/>
            <a:chExt cx="2762250" cy="5296766"/>
          </a:xfrm>
        </p:grpSpPr>
        <p:pic>
          <p:nvPicPr>
            <p:cNvPr id="16386" name="Picture 2" descr="SC758 Where's Wally? Cardboard Cut Out Height 181cm – Star Cutouts">
              <a:extLst>
                <a:ext uri="{FF2B5EF4-FFF2-40B4-BE49-F238E27FC236}">
                  <a16:creationId xmlns:a16="http://schemas.microsoft.com/office/drawing/2014/main" id="{8313E6C2-FAC5-DCEF-194B-8BF2FEB43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00" t="1858" r="25241" b="5797"/>
            <a:stretch/>
          </p:blipFill>
          <p:spPr bwMode="auto">
            <a:xfrm>
              <a:off x="5314950" y="1228725"/>
              <a:ext cx="2762250" cy="5296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3B07FAB-36CF-CC39-986F-3B3FB8178DDF}"/>
                </a:ext>
              </a:extLst>
            </p:cNvPr>
            <p:cNvSpPr/>
            <p:nvPr/>
          </p:nvSpPr>
          <p:spPr>
            <a:xfrm>
              <a:off x="7335982" y="6286500"/>
              <a:ext cx="394854" cy="2389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11C43AD-A8BE-D1DA-5BE6-81A656CA0C4A}"/>
                </a:ext>
              </a:extLst>
            </p:cNvPr>
            <p:cNvSpPr/>
            <p:nvPr/>
          </p:nvSpPr>
          <p:spPr>
            <a:xfrm>
              <a:off x="6507306" y="6365081"/>
              <a:ext cx="579293" cy="16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3CED015-27E9-9F0E-8128-2C17C98EAA36}"/>
              </a:ext>
            </a:extLst>
          </p:cNvPr>
          <p:cNvSpPr txBox="1"/>
          <p:nvPr/>
        </p:nvSpPr>
        <p:spPr>
          <a:xfrm>
            <a:off x="1766888" y="1645682"/>
            <a:ext cx="5667375" cy="2062103"/>
          </a:xfrm>
          <a:prstGeom prst="rect">
            <a:avLst/>
          </a:prstGeom>
          <a:noFill/>
        </p:spPr>
        <p:txBody>
          <a:bodyPr wrap="square" rtlCol="0">
            <a:spAutoFit/>
          </a:bodyPr>
          <a:lstStyle/>
          <a:p>
            <a:r>
              <a:rPr lang="en-GB" sz="3200" dirty="0"/>
              <a:t>How do we find Wally?</a:t>
            </a:r>
          </a:p>
          <a:p>
            <a:endParaRPr lang="en-GB" sz="3200" dirty="0"/>
          </a:p>
          <a:p>
            <a:endParaRPr lang="en-GB" sz="3200" dirty="0"/>
          </a:p>
          <a:p>
            <a:r>
              <a:rPr lang="en-GB" sz="3200" dirty="0"/>
              <a:t>Why is it difficult?</a:t>
            </a:r>
          </a:p>
        </p:txBody>
      </p:sp>
    </p:spTree>
    <p:extLst>
      <p:ext uri="{BB962C8B-B14F-4D97-AF65-F5344CB8AC3E}">
        <p14:creationId xmlns:p14="http://schemas.microsoft.com/office/powerpoint/2010/main" val="2670214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19173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9261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385818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elective attention test">
            <a:hlinkClick r:id="" action="ppaction://media"/>
            <a:extLst>
              <a:ext uri="{FF2B5EF4-FFF2-40B4-BE49-F238E27FC236}">
                <a16:creationId xmlns:a16="http://schemas.microsoft.com/office/drawing/2014/main" id="{AD98E367-BB2D-71EB-E349-33C80617123C}"/>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042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38422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7A0686-E988-BCD0-34DE-57EC995D9ABC}"/>
              </a:ext>
            </a:extLst>
          </p:cNvPr>
          <p:cNvSpPr/>
          <p:nvPr/>
        </p:nvSpPr>
        <p:spPr>
          <a:xfrm>
            <a:off x="30194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BA3051-4D28-693D-4D84-170BD0B904C8}"/>
              </a:ext>
            </a:extLst>
          </p:cNvPr>
          <p:cNvSpPr/>
          <p:nvPr/>
        </p:nvSpPr>
        <p:spPr>
          <a:xfrm>
            <a:off x="6877050"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DFC937-89BE-3BA8-F7DD-864D8E396528}"/>
              </a:ext>
            </a:extLst>
          </p:cNvPr>
          <p:cNvSpPr/>
          <p:nvPr/>
        </p:nvSpPr>
        <p:spPr>
          <a:xfrm>
            <a:off x="81629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7120C2-EC36-5667-EEED-490B0D3ED25D}"/>
              </a:ext>
            </a:extLst>
          </p:cNvPr>
          <p:cNvSpPr/>
          <p:nvPr/>
        </p:nvSpPr>
        <p:spPr>
          <a:xfrm>
            <a:off x="30194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28161C8-1921-4F7F-209A-5637ACD56B9C}"/>
              </a:ext>
            </a:extLst>
          </p:cNvPr>
          <p:cNvSpPr/>
          <p:nvPr/>
        </p:nvSpPr>
        <p:spPr>
          <a:xfrm>
            <a:off x="6877050"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8C12D-CB40-4BA6-1EAB-F6113DD63418}"/>
              </a:ext>
            </a:extLst>
          </p:cNvPr>
          <p:cNvSpPr/>
          <p:nvPr/>
        </p:nvSpPr>
        <p:spPr>
          <a:xfrm>
            <a:off x="81629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BE7B563-6CA2-E8AE-055D-860AB66322C8}"/>
              </a:ext>
            </a:extLst>
          </p:cNvPr>
          <p:cNvSpPr/>
          <p:nvPr/>
        </p:nvSpPr>
        <p:spPr>
          <a:xfrm>
            <a:off x="30194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43B5E5-90DB-8D4A-B126-3BB05F096DDC}"/>
              </a:ext>
            </a:extLst>
          </p:cNvPr>
          <p:cNvSpPr/>
          <p:nvPr/>
        </p:nvSpPr>
        <p:spPr>
          <a:xfrm>
            <a:off x="4305300" y="5581650"/>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3C30A13-A346-E802-59B4-6C9916AB9336}"/>
              </a:ext>
            </a:extLst>
          </p:cNvPr>
          <p:cNvSpPr/>
          <p:nvPr/>
        </p:nvSpPr>
        <p:spPr>
          <a:xfrm>
            <a:off x="559117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28D9BA9-4CA1-51E4-1D41-C94680A57E32}"/>
              </a:ext>
            </a:extLst>
          </p:cNvPr>
          <p:cNvSpPr/>
          <p:nvPr/>
        </p:nvSpPr>
        <p:spPr>
          <a:xfrm>
            <a:off x="6877050"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59CA148-C539-34EC-0F5E-2F4FBE333D82}"/>
              </a:ext>
            </a:extLst>
          </p:cNvPr>
          <p:cNvSpPr/>
          <p:nvPr/>
        </p:nvSpPr>
        <p:spPr>
          <a:xfrm>
            <a:off x="81629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55EFCD0-2263-1080-9162-8648603B7753}"/>
              </a:ext>
            </a:extLst>
          </p:cNvPr>
          <p:cNvSpPr/>
          <p:nvPr/>
        </p:nvSpPr>
        <p:spPr>
          <a:xfrm>
            <a:off x="30194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DF108D5-9DBE-1971-0CC9-17E6FF660220}"/>
              </a:ext>
            </a:extLst>
          </p:cNvPr>
          <p:cNvSpPr/>
          <p:nvPr/>
        </p:nvSpPr>
        <p:spPr>
          <a:xfrm>
            <a:off x="4305300" y="1952622"/>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562E7D3-A1B6-BD10-6BA9-DBC96FEBA963}"/>
              </a:ext>
            </a:extLst>
          </p:cNvPr>
          <p:cNvSpPr/>
          <p:nvPr/>
        </p:nvSpPr>
        <p:spPr>
          <a:xfrm>
            <a:off x="559117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D3B9BB7-16FB-4FB2-C282-646D1F3552B7}"/>
              </a:ext>
            </a:extLst>
          </p:cNvPr>
          <p:cNvSpPr/>
          <p:nvPr/>
        </p:nvSpPr>
        <p:spPr>
          <a:xfrm>
            <a:off x="6877050"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E4CE636-1C76-BDC8-52E9-C478BD73C433}"/>
              </a:ext>
            </a:extLst>
          </p:cNvPr>
          <p:cNvSpPr/>
          <p:nvPr/>
        </p:nvSpPr>
        <p:spPr>
          <a:xfrm>
            <a:off x="81629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18564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7A0686-E988-BCD0-34DE-57EC995D9ABC}"/>
              </a:ext>
            </a:extLst>
          </p:cNvPr>
          <p:cNvSpPr/>
          <p:nvPr/>
        </p:nvSpPr>
        <p:spPr>
          <a:xfrm>
            <a:off x="30194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BA3051-4D28-693D-4D84-170BD0B904C8}"/>
              </a:ext>
            </a:extLst>
          </p:cNvPr>
          <p:cNvSpPr/>
          <p:nvPr/>
        </p:nvSpPr>
        <p:spPr>
          <a:xfrm>
            <a:off x="6877050"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DFC937-89BE-3BA8-F7DD-864D8E396528}"/>
              </a:ext>
            </a:extLst>
          </p:cNvPr>
          <p:cNvSpPr/>
          <p:nvPr/>
        </p:nvSpPr>
        <p:spPr>
          <a:xfrm>
            <a:off x="81629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7120C2-EC36-5667-EEED-490B0D3ED25D}"/>
              </a:ext>
            </a:extLst>
          </p:cNvPr>
          <p:cNvSpPr/>
          <p:nvPr/>
        </p:nvSpPr>
        <p:spPr>
          <a:xfrm>
            <a:off x="30194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28161C8-1921-4F7F-209A-5637ACD56B9C}"/>
              </a:ext>
            </a:extLst>
          </p:cNvPr>
          <p:cNvSpPr/>
          <p:nvPr/>
        </p:nvSpPr>
        <p:spPr>
          <a:xfrm>
            <a:off x="6877050"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8C12D-CB40-4BA6-1EAB-F6113DD63418}"/>
              </a:ext>
            </a:extLst>
          </p:cNvPr>
          <p:cNvSpPr/>
          <p:nvPr/>
        </p:nvSpPr>
        <p:spPr>
          <a:xfrm>
            <a:off x="81629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BE7B563-6CA2-E8AE-055D-860AB66322C8}"/>
              </a:ext>
            </a:extLst>
          </p:cNvPr>
          <p:cNvSpPr/>
          <p:nvPr/>
        </p:nvSpPr>
        <p:spPr>
          <a:xfrm>
            <a:off x="30194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43B5E5-90DB-8D4A-B126-3BB05F096DDC}"/>
              </a:ext>
            </a:extLst>
          </p:cNvPr>
          <p:cNvSpPr/>
          <p:nvPr/>
        </p:nvSpPr>
        <p:spPr>
          <a:xfrm>
            <a:off x="4305300" y="558165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3C30A13-A346-E802-59B4-6C9916AB9336}"/>
              </a:ext>
            </a:extLst>
          </p:cNvPr>
          <p:cNvSpPr/>
          <p:nvPr/>
        </p:nvSpPr>
        <p:spPr>
          <a:xfrm>
            <a:off x="559117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28D9BA9-4CA1-51E4-1D41-C94680A57E32}"/>
              </a:ext>
            </a:extLst>
          </p:cNvPr>
          <p:cNvSpPr/>
          <p:nvPr/>
        </p:nvSpPr>
        <p:spPr>
          <a:xfrm>
            <a:off x="6877050"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59CA148-C539-34EC-0F5E-2F4FBE333D82}"/>
              </a:ext>
            </a:extLst>
          </p:cNvPr>
          <p:cNvSpPr/>
          <p:nvPr/>
        </p:nvSpPr>
        <p:spPr>
          <a:xfrm>
            <a:off x="81629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55EFCD0-2263-1080-9162-8648603B7753}"/>
              </a:ext>
            </a:extLst>
          </p:cNvPr>
          <p:cNvSpPr/>
          <p:nvPr/>
        </p:nvSpPr>
        <p:spPr>
          <a:xfrm>
            <a:off x="30194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DF108D5-9DBE-1971-0CC9-17E6FF660220}"/>
              </a:ext>
            </a:extLst>
          </p:cNvPr>
          <p:cNvSpPr/>
          <p:nvPr/>
        </p:nvSpPr>
        <p:spPr>
          <a:xfrm>
            <a:off x="4305300" y="1952622"/>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562E7D3-A1B6-BD10-6BA9-DBC96FEBA963}"/>
              </a:ext>
            </a:extLst>
          </p:cNvPr>
          <p:cNvSpPr/>
          <p:nvPr/>
        </p:nvSpPr>
        <p:spPr>
          <a:xfrm>
            <a:off x="559117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D3B9BB7-16FB-4FB2-C282-646D1F3552B7}"/>
              </a:ext>
            </a:extLst>
          </p:cNvPr>
          <p:cNvSpPr/>
          <p:nvPr/>
        </p:nvSpPr>
        <p:spPr>
          <a:xfrm>
            <a:off x="6877050"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E4CE636-1C76-BDC8-52E9-C478BD73C433}"/>
              </a:ext>
            </a:extLst>
          </p:cNvPr>
          <p:cNvSpPr/>
          <p:nvPr/>
        </p:nvSpPr>
        <p:spPr>
          <a:xfrm>
            <a:off x="81629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392098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7A0686-E988-BCD0-34DE-57EC995D9ABC}"/>
              </a:ext>
            </a:extLst>
          </p:cNvPr>
          <p:cNvSpPr/>
          <p:nvPr/>
        </p:nvSpPr>
        <p:spPr>
          <a:xfrm>
            <a:off x="30194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BA3051-4D28-693D-4D84-170BD0B904C8}"/>
              </a:ext>
            </a:extLst>
          </p:cNvPr>
          <p:cNvSpPr/>
          <p:nvPr/>
        </p:nvSpPr>
        <p:spPr>
          <a:xfrm>
            <a:off x="6877050"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DFC937-89BE-3BA8-F7DD-864D8E396528}"/>
              </a:ext>
            </a:extLst>
          </p:cNvPr>
          <p:cNvSpPr/>
          <p:nvPr/>
        </p:nvSpPr>
        <p:spPr>
          <a:xfrm>
            <a:off x="81629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7120C2-EC36-5667-EEED-490B0D3ED25D}"/>
              </a:ext>
            </a:extLst>
          </p:cNvPr>
          <p:cNvSpPr/>
          <p:nvPr/>
        </p:nvSpPr>
        <p:spPr>
          <a:xfrm>
            <a:off x="30194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28161C8-1921-4F7F-209A-5637ACD56B9C}"/>
              </a:ext>
            </a:extLst>
          </p:cNvPr>
          <p:cNvSpPr/>
          <p:nvPr/>
        </p:nvSpPr>
        <p:spPr>
          <a:xfrm>
            <a:off x="6877050"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8C12D-CB40-4BA6-1EAB-F6113DD63418}"/>
              </a:ext>
            </a:extLst>
          </p:cNvPr>
          <p:cNvSpPr/>
          <p:nvPr/>
        </p:nvSpPr>
        <p:spPr>
          <a:xfrm>
            <a:off x="81629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BE7B563-6CA2-E8AE-055D-860AB66322C8}"/>
              </a:ext>
            </a:extLst>
          </p:cNvPr>
          <p:cNvSpPr/>
          <p:nvPr/>
        </p:nvSpPr>
        <p:spPr>
          <a:xfrm>
            <a:off x="30194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43B5E5-90DB-8D4A-B126-3BB05F096DDC}"/>
              </a:ext>
            </a:extLst>
          </p:cNvPr>
          <p:cNvSpPr/>
          <p:nvPr/>
        </p:nvSpPr>
        <p:spPr>
          <a:xfrm>
            <a:off x="4305300" y="558165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3C30A13-A346-E802-59B4-6C9916AB9336}"/>
              </a:ext>
            </a:extLst>
          </p:cNvPr>
          <p:cNvSpPr/>
          <p:nvPr/>
        </p:nvSpPr>
        <p:spPr>
          <a:xfrm>
            <a:off x="559117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28D9BA9-4CA1-51E4-1D41-C94680A57E32}"/>
              </a:ext>
            </a:extLst>
          </p:cNvPr>
          <p:cNvSpPr/>
          <p:nvPr/>
        </p:nvSpPr>
        <p:spPr>
          <a:xfrm>
            <a:off x="6877050"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59CA148-C539-34EC-0F5E-2F4FBE333D82}"/>
              </a:ext>
            </a:extLst>
          </p:cNvPr>
          <p:cNvSpPr/>
          <p:nvPr/>
        </p:nvSpPr>
        <p:spPr>
          <a:xfrm>
            <a:off x="81629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55EFCD0-2263-1080-9162-8648603B7753}"/>
              </a:ext>
            </a:extLst>
          </p:cNvPr>
          <p:cNvSpPr/>
          <p:nvPr/>
        </p:nvSpPr>
        <p:spPr>
          <a:xfrm>
            <a:off x="30194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DF108D5-9DBE-1971-0CC9-17E6FF660220}"/>
              </a:ext>
            </a:extLst>
          </p:cNvPr>
          <p:cNvSpPr/>
          <p:nvPr/>
        </p:nvSpPr>
        <p:spPr>
          <a:xfrm>
            <a:off x="4305300" y="1952622"/>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562E7D3-A1B6-BD10-6BA9-DBC96FEBA963}"/>
              </a:ext>
            </a:extLst>
          </p:cNvPr>
          <p:cNvSpPr/>
          <p:nvPr/>
        </p:nvSpPr>
        <p:spPr>
          <a:xfrm>
            <a:off x="559117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D3B9BB7-16FB-4FB2-C282-646D1F3552B7}"/>
              </a:ext>
            </a:extLst>
          </p:cNvPr>
          <p:cNvSpPr/>
          <p:nvPr/>
        </p:nvSpPr>
        <p:spPr>
          <a:xfrm>
            <a:off x="6877050"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E4CE636-1C76-BDC8-52E9-C478BD73C433}"/>
              </a:ext>
            </a:extLst>
          </p:cNvPr>
          <p:cNvSpPr/>
          <p:nvPr/>
        </p:nvSpPr>
        <p:spPr>
          <a:xfrm>
            <a:off x="81629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40389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7A0686-E988-BCD0-34DE-57EC995D9ABC}"/>
              </a:ext>
            </a:extLst>
          </p:cNvPr>
          <p:cNvSpPr/>
          <p:nvPr/>
        </p:nvSpPr>
        <p:spPr>
          <a:xfrm>
            <a:off x="30194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670D688-FCD4-CDDE-5B45-C0FF3F16D1FC}"/>
              </a:ext>
            </a:extLst>
          </p:cNvPr>
          <p:cNvSpPr/>
          <p:nvPr/>
        </p:nvSpPr>
        <p:spPr>
          <a:xfrm>
            <a:off x="4305300"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BA3051-4D28-693D-4D84-170BD0B904C8}"/>
              </a:ext>
            </a:extLst>
          </p:cNvPr>
          <p:cNvSpPr/>
          <p:nvPr/>
        </p:nvSpPr>
        <p:spPr>
          <a:xfrm>
            <a:off x="6877050" y="3162300"/>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DFC937-89BE-3BA8-F7DD-864D8E396528}"/>
              </a:ext>
            </a:extLst>
          </p:cNvPr>
          <p:cNvSpPr/>
          <p:nvPr/>
        </p:nvSpPr>
        <p:spPr>
          <a:xfrm>
            <a:off x="81629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7120C2-EC36-5667-EEED-490B0D3ED25D}"/>
              </a:ext>
            </a:extLst>
          </p:cNvPr>
          <p:cNvSpPr/>
          <p:nvPr/>
        </p:nvSpPr>
        <p:spPr>
          <a:xfrm>
            <a:off x="30194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78134-91D8-2BB5-D5E9-E379AB87F1C0}"/>
              </a:ext>
            </a:extLst>
          </p:cNvPr>
          <p:cNvSpPr/>
          <p:nvPr/>
        </p:nvSpPr>
        <p:spPr>
          <a:xfrm>
            <a:off x="43053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28161C8-1921-4F7F-209A-5637ACD56B9C}"/>
              </a:ext>
            </a:extLst>
          </p:cNvPr>
          <p:cNvSpPr/>
          <p:nvPr/>
        </p:nvSpPr>
        <p:spPr>
          <a:xfrm>
            <a:off x="6877050"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8C12D-CB40-4BA6-1EAB-F6113DD63418}"/>
              </a:ext>
            </a:extLst>
          </p:cNvPr>
          <p:cNvSpPr/>
          <p:nvPr/>
        </p:nvSpPr>
        <p:spPr>
          <a:xfrm>
            <a:off x="816292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BE7B563-6CA2-E8AE-055D-860AB66322C8}"/>
              </a:ext>
            </a:extLst>
          </p:cNvPr>
          <p:cNvSpPr/>
          <p:nvPr/>
        </p:nvSpPr>
        <p:spPr>
          <a:xfrm>
            <a:off x="30194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43B5E5-90DB-8D4A-B126-3BB05F096DDC}"/>
              </a:ext>
            </a:extLst>
          </p:cNvPr>
          <p:cNvSpPr/>
          <p:nvPr/>
        </p:nvSpPr>
        <p:spPr>
          <a:xfrm>
            <a:off x="4305300" y="558165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3C30A13-A346-E802-59B4-6C9916AB9336}"/>
              </a:ext>
            </a:extLst>
          </p:cNvPr>
          <p:cNvSpPr/>
          <p:nvPr/>
        </p:nvSpPr>
        <p:spPr>
          <a:xfrm>
            <a:off x="559117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28D9BA9-4CA1-51E4-1D41-C94680A57E32}"/>
              </a:ext>
            </a:extLst>
          </p:cNvPr>
          <p:cNvSpPr/>
          <p:nvPr/>
        </p:nvSpPr>
        <p:spPr>
          <a:xfrm>
            <a:off x="6877050"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59CA148-C539-34EC-0F5E-2F4FBE333D82}"/>
              </a:ext>
            </a:extLst>
          </p:cNvPr>
          <p:cNvSpPr/>
          <p:nvPr/>
        </p:nvSpPr>
        <p:spPr>
          <a:xfrm>
            <a:off x="8162925" y="558165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55EFCD0-2263-1080-9162-8648603B7753}"/>
              </a:ext>
            </a:extLst>
          </p:cNvPr>
          <p:cNvSpPr/>
          <p:nvPr/>
        </p:nvSpPr>
        <p:spPr>
          <a:xfrm>
            <a:off x="30194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DF108D5-9DBE-1971-0CC9-17E6FF660220}"/>
              </a:ext>
            </a:extLst>
          </p:cNvPr>
          <p:cNvSpPr/>
          <p:nvPr/>
        </p:nvSpPr>
        <p:spPr>
          <a:xfrm>
            <a:off x="4305300" y="1952622"/>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562E7D3-A1B6-BD10-6BA9-DBC96FEBA963}"/>
              </a:ext>
            </a:extLst>
          </p:cNvPr>
          <p:cNvSpPr/>
          <p:nvPr/>
        </p:nvSpPr>
        <p:spPr>
          <a:xfrm>
            <a:off x="559117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D3B9BB7-16FB-4FB2-C282-646D1F3552B7}"/>
              </a:ext>
            </a:extLst>
          </p:cNvPr>
          <p:cNvSpPr/>
          <p:nvPr/>
        </p:nvSpPr>
        <p:spPr>
          <a:xfrm>
            <a:off x="6877050"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E4CE636-1C76-BDC8-52E9-C478BD73C433}"/>
              </a:ext>
            </a:extLst>
          </p:cNvPr>
          <p:cNvSpPr/>
          <p:nvPr/>
        </p:nvSpPr>
        <p:spPr>
          <a:xfrm>
            <a:off x="816292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Tree>
    <p:extLst>
      <p:ext uri="{BB962C8B-B14F-4D97-AF65-F5344CB8AC3E}">
        <p14:creationId xmlns:p14="http://schemas.microsoft.com/office/powerpoint/2010/main" val="11117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15AD51-56A0-1809-C3F7-79F60AB67B4B}"/>
              </a:ext>
            </a:extLst>
          </p:cNvPr>
          <p:cNvSpPr txBox="1">
            <a:spLocks/>
          </p:cNvSpPr>
          <p:nvPr/>
        </p:nvSpPr>
        <p:spPr>
          <a:xfrm>
            <a:off x="306275" y="24993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What this tells us</a:t>
            </a:r>
          </a:p>
        </p:txBody>
      </p:sp>
      <p:sp>
        <p:nvSpPr>
          <p:cNvPr id="5" name="TextBox 4">
            <a:extLst>
              <a:ext uri="{FF2B5EF4-FFF2-40B4-BE49-F238E27FC236}">
                <a16:creationId xmlns:a16="http://schemas.microsoft.com/office/drawing/2014/main" id="{A0E8EF09-C264-3F3C-AF38-A21B8B8DBEBD}"/>
              </a:ext>
            </a:extLst>
          </p:cNvPr>
          <p:cNvSpPr txBox="1"/>
          <p:nvPr/>
        </p:nvSpPr>
        <p:spPr>
          <a:xfrm>
            <a:off x="306275" y="1743075"/>
            <a:ext cx="9333025" cy="3539430"/>
          </a:xfrm>
          <a:prstGeom prst="rect">
            <a:avLst/>
          </a:prstGeom>
          <a:noFill/>
        </p:spPr>
        <p:txBody>
          <a:bodyPr wrap="square" rtlCol="0">
            <a:spAutoFit/>
          </a:bodyPr>
          <a:lstStyle/>
          <a:p>
            <a:r>
              <a:rPr lang="en-GB" sz="3200" dirty="0"/>
              <a:t>Finding red amongst blue is easy</a:t>
            </a:r>
          </a:p>
          <a:p>
            <a:endParaRPr lang="en-GB" sz="3200" dirty="0"/>
          </a:p>
          <a:p>
            <a:r>
              <a:rPr lang="en-GB" sz="3200" dirty="0"/>
              <a:t>Increasing the number of blue distractors doesn’t make it harder</a:t>
            </a:r>
          </a:p>
          <a:p>
            <a:endParaRPr lang="en-GB" sz="3200" dirty="0"/>
          </a:p>
          <a:p>
            <a:r>
              <a:rPr lang="en-GB" sz="3200" dirty="0"/>
              <a:t>What if the target and distractors differ in ways other than colour?</a:t>
            </a:r>
          </a:p>
        </p:txBody>
      </p:sp>
    </p:spTree>
    <p:extLst>
      <p:ext uri="{BB962C8B-B14F-4D97-AF65-F5344CB8AC3E}">
        <p14:creationId xmlns:p14="http://schemas.microsoft.com/office/powerpoint/2010/main" val="1828668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68AC47-34D7-4339-5B6D-3D920209D7F3}"/>
              </a:ext>
            </a:extLst>
          </p:cNvPr>
          <p:cNvSpPr txBox="1"/>
          <p:nvPr/>
        </p:nvSpPr>
        <p:spPr>
          <a:xfrm>
            <a:off x="2957512" y="447674"/>
            <a:ext cx="6096000" cy="707886"/>
          </a:xfrm>
          <a:prstGeom prst="rect">
            <a:avLst/>
          </a:prstGeom>
          <a:noFill/>
        </p:spPr>
        <p:txBody>
          <a:bodyPr wrap="square" rtlCol="0">
            <a:spAutoFit/>
          </a:bodyPr>
          <a:lstStyle/>
          <a:p>
            <a:r>
              <a:rPr lang="en-GB" sz="4000" dirty="0"/>
              <a:t>Find the letter F</a:t>
            </a:r>
          </a:p>
        </p:txBody>
      </p:sp>
      <p:sp>
        <p:nvSpPr>
          <p:cNvPr id="2" name="TextBox 1">
            <a:extLst>
              <a:ext uri="{FF2B5EF4-FFF2-40B4-BE49-F238E27FC236}">
                <a16:creationId xmlns:a16="http://schemas.microsoft.com/office/drawing/2014/main" id="{4D96F44A-EEB4-6B4D-F6A1-1C9FB3F5FF33}"/>
              </a:ext>
            </a:extLst>
          </p:cNvPr>
          <p:cNvSpPr txBox="1"/>
          <p:nvPr/>
        </p:nvSpPr>
        <p:spPr>
          <a:xfrm>
            <a:off x="4981575" y="2721888"/>
            <a:ext cx="742950" cy="861774"/>
          </a:xfrm>
          <a:prstGeom prst="rect">
            <a:avLst/>
          </a:prstGeom>
          <a:noFill/>
        </p:spPr>
        <p:txBody>
          <a:bodyPr wrap="square" rtlCol="0">
            <a:spAutoFit/>
          </a:bodyPr>
          <a:lstStyle/>
          <a:p>
            <a:pPr algn="ctr"/>
            <a:r>
              <a:rPr lang="en-GB" sz="5000" dirty="0"/>
              <a:t>F</a:t>
            </a:r>
          </a:p>
        </p:txBody>
      </p:sp>
      <p:sp>
        <p:nvSpPr>
          <p:cNvPr id="3" name="TextBox 2">
            <a:extLst>
              <a:ext uri="{FF2B5EF4-FFF2-40B4-BE49-F238E27FC236}">
                <a16:creationId xmlns:a16="http://schemas.microsoft.com/office/drawing/2014/main" id="{6A3ED1F8-E1D0-A3CB-561B-85098C8B97E8}"/>
              </a:ext>
            </a:extLst>
          </p:cNvPr>
          <p:cNvSpPr txBox="1"/>
          <p:nvPr/>
        </p:nvSpPr>
        <p:spPr>
          <a:xfrm>
            <a:off x="3795713" y="2415303"/>
            <a:ext cx="742950" cy="861774"/>
          </a:xfrm>
          <a:prstGeom prst="rect">
            <a:avLst/>
          </a:prstGeom>
          <a:noFill/>
        </p:spPr>
        <p:txBody>
          <a:bodyPr wrap="square" rtlCol="0">
            <a:spAutoFit/>
          </a:bodyPr>
          <a:lstStyle/>
          <a:p>
            <a:pPr algn="ctr"/>
            <a:r>
              <a:rPr lang="en-GB" sz="5000" dirty="0"/>
              <a:t>E</a:t>
            </a:r>
          </a:p>
        </p:txBody>
      </p:sp>
      <p:sp>
        <p:nvSpPr>
          <p:cNvPr id="6" name="TextBox 5">
            <a:extLst>
              <a:ext uri="{FF2B5EF4-FFF2-40B4-BE49-F238E27FC236}">
                <a16:creationId xmlns:a16="http://schemas.microsoft.com/office/drawing/2014/main" id="{623714BB-94FE-8C10-83B3-7D333ED27098}"/>
              </a:ext>
            </a:extLst>
          </p:cNvPr>
          <p:cNvSpPr txBox="1"/>
          <p:nvPr/>
        </p:nvSpPr>
        <p:spPr>
          <a:xfrm>
            <a:off x="3459957" y="3509724"/>
            <a:ext cx="742950" cy="861774"/>
          </a:xfrm>
          <a:prstGeom prst="rect">
            <a:avLst/>
          </a:prstGeom>
          <a:noFill/>
        </p:spPr>
        <p:txBody>
          <a:bodyPr wrap="square" rtlCol="0">
            <a:spAutoFit/>
          </a:bodyPr>
          <a:lstStyle/>
          <a:p>
            <a:pPr algn="ctr"/>
            <a:r>
              <a:rPr lang="en-GB" sz="5000" dirty="0"/>
              <a:t>E</a:t>
            </a:r>
          </a:p>
        </p:txBody>
      </p:sp>
      <p:sp>
        <p:nvSpPr>
          <p:cNvPr id="7" name="TextBox 6">
            <a:extLst>
              <a:ext uri="{FF2B5EF4-FFF2-40B4-BE49-F238E27FC236}">
                <a16:creationId xmlns:a16="http://schemas.microsoft.com/office/drawing/2014/main" id="{C02B6C18-E4BB-DE0C-DEC1-816225BA8EFE}"/>
              </a:ext>
            </a:extLst>
          </p:cNvPr>
          <p:cNvSpPr txBox="1"/>
          <p:nvPr/>
        </p:nvSpPr>
        <p:spPr>
          <a:xfrm>
            <a:off x="4781550" y="3909297"/>
            <a:ext cx="742950" cy="861774"/>
          </a:xfrm>
          <a:prstGeom prst="rect">
            <a:avLst/>
          </a:prstGeom>
          <a:noFill/>
        </p:spPr>
        <p:txBody>
          <a:bodyPr wrap="square" rtlCol="0">
            <a:spAutoFit/>
          </a:bodyPr>
          <a:lstStyle/>
          <a:p>
            <a:pPr algn="ctr"/>
            <a:r>
              <a:rPr lang="en-GB" sz="5000" dirty="0"/>
              <a:t>E</a:t>
            </a:r>
          </a:p>
        </p:txBody>
      </p:sp>
    </p:spTree>
    <p:extLst>
      <p:ext uri="{BB962C8B-B14F-4D97-AF65-F5344CB8AC3E}">
        <p14:creationId xmlns:p14="http://schemas.microsoft.com/office/powerpoint/2010/main" val="12136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68AC47-34D7-4339-5B6D-3D920209D7F3}"/>
              </a:ext>
            </a:extLst>
          </p:cNvPr>
          <p:cNvSpPr txBox="1"/>
          <p:nvPr/>
        </p:nvSpPr>
        <p:spPr>
          <a:xfrm>
            <a:off x="2957512" y="447674"/>
            <a:ext cx="6096000" cy="707886"/>
          </a:xfrm>
          <a:prstGeom prst="rect">
            <a:avLst/>
          </a:prstGeom>
          <a:noFill/>
        </p:spPr>
        <p:txBody>
          <a:bodyPr wrap="square" rtlCol="0">
            <a:spAutoFit/>
          </a:bodyPr>
          <a:lstStyle/>
          <a:p>
            <a:r>
              <a:rPr lang="en-GB" sz="4000" dirty="0"/>
              <a:t>Find the letter F</a:t>
            </a:r>
          </a:p>
        </p:txBody>
      </p:sp>
      <p:sp>
        <p:nvSpPr>
          <p:cNvPr id="2" name="TextBox 1">
            <a:extLst>
              <a:ext uri="{FF2B5EF4-FFF2-40B4-BE49-F238E27FC236}">
                <a16:creationId xmlns:a16="http://schemas.microsoft.com/office/drawing/2014/main" id="{4D96F44A-EEB4-6B4D-F6A1-1C9FB3F5FF33}"/>
              </a:ext>
            </a:extLst>
          </p:cNvPr>
          <p:cNvSpPr txBox="1"/>
          <p:nvPr/>
        </p:nvSpPr>
        <p:spPr>
          <a:xfrm>
            <a:off x="5634037" y="2291001"/>
            <a:ext cx="742950" cy="861774"/>
          </a:xfrm>
          <a:prstGeom prst="rect">
            <a:avLst/>
          </a:prstGeom>
          <a:noFill/>
        </p:spPr>
        <p:txBody>
          <a:bodyPr wrap="square" rtlCol="0">
            <a:spAutoFit/>
          </a:bodyPr>
          <a:lstStyle/>
          <a:p>
            <a:pPr algn="ctr"/>
            <a:r>
              <a:rPr lang="en-GB" sz="5000" dirty="0"/>
              <a:t>E</a:t>
            </a:r>
          </a:p>
        </p:txBody>
      </p:sp>
      <p:sp>
        <p:nvSpPr>
          <p:cNvPr id="3" name="TextBox 2">
            <a:extLst>
              <a:ext uri="{FF2B5EF4-FFF2-40B4-BE49-F238E27FC236}">
                <a16:creationId xmlns:a16="http://schemas.microsoft.com/office/drawing/2014/main" id="{6A3ED1F8-E1D0-A3CB-561B-85098C8B97E8}"/>
              </a:ext>
            </a:extLst>
          </p:cNvPr>
          <p:cNvSpPr txBox="1"/>
          <p:nvPr/>
        </p:nvSpPr>
        <p:spPr>
          <a:xfrm>
            <a:off x="4117182" y="2130116"/>
            <a:ext cx="742950" cy="861774"/>
          </a:xfrm>
          <a:prstGeom prst="rect">
            <a:avLst/>
          </a:prstGeom>
          <a:noFill/>
        </p:spPr>
        <p:txBody>
          <a:bodyPr wrap="square" rtlCol="0">
            <a:spAutoFit/>
          </a:bodyPr>
          <a:lstStyle/>
          <a:p>
            <a:pPr algn="ctr"/>
            <a:r>
              <a:rPr lang="en-GB" sz="5000" dirty="0"/>
              <a:t>E</a:t>
            </a:r>
          </a:p>
        </p:txBody>
      </p:sp>
      <p:sp>
        <p:nvSpPr>
          <p:cNvPr id="6" name="TextBox 5">
            <a:extLst>
              <a:ext uri="{FF2B5EF4-FFF2-40B4-BE49-F238E27FC236}">
                <a16:creationId xmlns:a16="http://schemas.microsoft.com/office/drawing/2014/main" id="{623714BB-94FE-8C10-83B3-7D333ED27098}"/>
              </a:ext>
            </a:extLst>
          </p:cNvPr>
          <p:cNvSpPr txBox="1"/>
          <p:nvPr/>
        </p:nvSpPr>
        <p:spPr>
          <a:xfrm>
            <a:off x="4117182" y="3535559"/>
            <a:ext cx="742950" cy="861774"/>
          </a:xfrm>
          <a:prstGeom prst="rect">
            <a:avLst/>
          </a:prstGeom>
          <a:noFill/>
        </p:spPr>
        <p:txBody>
          <a:bodyPr wrap="square" rtlCol="0">
            <a:spAutoFit/>
          </a:bodyPr>
          <a:lstStyle/>
          <a:p>
            <a:pPr algn="ctr"/>
            <a:r>
              <a:rPr lang="en-GB" sz="5000" dirty="0"/>
              <a:t>E</a:t>
            </a:r>
          </a:p>
        </p:txBody>
      </p:sp>
      <p:sp>
        <p:nvSpPr>
          <p:cNvPr id="7" name="TextBox 6">
            <a:extLst>
              <a:ext uri="{FF2B5EF4-FFF2-40B4-BE49-F238E27FC236}">
                <a16:creationId xmlns:a16="http://schemas.microsoft.com/office/drawing/2014/main" id="{C02B6C18-E4BB-DE0C-DEC1-816225BA8EFE}"/>
              </a:ext>
            </a:extLst>
          </p:cNvPr>
          <p:cNvSpPr txBox="1"/>
          <p:nvPr/>
        </p:nvSpPr>
        <p:spPr>
          <a:xfrm>
            <a:off x="5353050" y="3909297"/>
            <a:ext cx="742950" cy="861774"/>
          </a:xfrm>
          <a:prstGeom prst="rect">
            <a:avLst/>
          </a:prstGeom>
          <a:noFill/>
        </p:spPr>
        <p:txBody>
          <a:bodyPr wrap="square" rtlCol="0">
            <a:spAutoFit/>
          </a:bodyPr>
          <a:lstStyle/>
          <a:p>
            <a:pPr algn="ctr"/>
            <a:r>
              <a:rPr lang="en-GB" sz="5000" dirty="0"/>
              <a:t>E</a:t>
            </a:r>
          </a:p>
        </p:txBody>
      </p:sp>
    </p:spTree>
    <p:extLst>
      <p:ext uri="{BB962C8B-B14F-4D97-AF65-F5344CB8AC3E}">
        <p14:creationId xmlns:p14="http://schemas.microsoft.com/office/powerpoint/2010/main" val="19948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68AC47-34D7-4339-5B6D-3D920209D7F3}"/>
              </a:ext>
            </a:extLst>
          </p:cNvPr>
          <p:cNvSpPr txBox="1"/>
          <p:nvPr/>
        </p:nvSpPr>
        <p:spPr>
          <a:xfrm>
            <a:off x="2957512" y="447674"/>
            <a:ext cx="6096000" cy="707886"/>
          </a:xfrm>
          <a:prstGeom prst="rect">
            <a:avLst/>
          </a:prstGeom>
          <a:noFill/>
        </p:spPr>
        <p:txBody>
          <a:bodyPr wrap="square" rtlCol="0">
            <a:spAutoFit/>
          </a:bodyPr>
          <a:lstStyle/>
          <a:p>
            <a:r>
              <a:rPr lang="en-GB" sz="4000" dirty="0"/>
              <a:t>Find the letter F</a:t>
            </a:r>
          </a:p>
        </p:txBody>
      </p:sp>
      <p:sp>
        <p:nvSpPr>
          <p:cNvPr id="2" name="TextBox 1">
            <a:extLst>
              <a:ext uri="{FF2B5EF4-FFF2-40B4-BE49-F238E27FC236}">
                <a16:creationId xmlns:a16="http://schemas.microsoft.com/office/drawing/2014/main" id="{4D96F44A-EEB4-6B4D-F6A1-1C9FB3F5FF33}"/>
              </a:ext>
            </a:extLst>
          </p:cNvPr>
          <p:cNvSpPr txBox="1"/>
          <p:nvPr/>
        </p:nvSpPr>
        <p:spPr>
          <a:xfrm>
            <a:off x="4772025" y="3721059"/>
            <a:ext cx="742950" cy="861774"/>
          </a:xfrm>
          <a:prstGeom prst="rect">
            <a:avLst/>
          </a:prstGeom>
          <a:noFill/>
        </p:spPr>
        <p:txBody>
          <a:bodyPr wrap="square" rtlCol="0">
            <a:spAutoFit/>
          </a:bodyPr>
          <a:lstStyle/>
          <a:p>
            <a:pPr algn="ctr"/>
            <a:r>
              <a:rPr lang="en-GB" sz="5000" dirty="0"/>
              <a:t>F</a:t>
            </a:r>
          </a:p>
        </p:txBody>
      </p:sp>
      <p:sp>
        <p:nvSpPr>
          <p:cNvPr id="3" name="TextBox 2">
            <a:extLst>
              <a:ext uri="{FF2B5EF4-FFF2-40B4-BE49-F238E27FC236}">
                <a16:creationId xmlns:a16="http://schemas.microsoft.com/office/drawing/2014/main" id="{6A3ED1F8-E1D0-A3CB-561B-85098C8B97E8}"/>
              </a:ext>
            </a:extLst>
          </p:cNvPr>
          <p:cNvSpPr txBox="1"/>
          <p:nvPr/>
        </p:nvSpPr>
        <p:spPr>
          <a:xfrm>
            <a:off x="4652963" y="2332642"/>
            <a:ext cx="742950" cy="861774"/>
          </a:xfrm>
          <a:prstGeom prst="rect">
            <a:avLst/>
          </a:prstGeom>
          <a:noFill/>
        </p:spPr>
        <p:txBody>
          <a:bodyPr wrap="square" rtlCol="0">
            <a:spAutoFit/>
          </a:bodyPr>
          <a:lstStyle/>
          <a:p>
            <a:pPr algn="ctr"/>
            <a:r>
              <a:rPr lang="en-GB" sz="5000" dirty="0"/>
              <a:t>E</a:t>
            </a:r>
          </a:p>
        </p:txBody>
      </p:sp>
      <p:sp>
        <p:nvSpPr>
          <p:cNvPr id="6" name="TextBox 5">
            <a:extLst>
              <a:ext uri="{FF2B5EF4-FFF2-40B4-BE49-F238E27FC236}">
                <a16:creationId xmlns:a16="http://schemas.microsoft.com/office/drawing/2014/main" id="{623714BB-94FE-8C10-83B3-7D333ED27098}"/>
              </a:ext>
            </a:extLst>
          </p:cNvPr>
          <p:cNvSpPr txBox="1"/>
          <p:nvPr/>
        </p:nvSpPr>
        <p:spPr>
          <a:xfrm>
            <a:off x="3831432" y="3002800"/>
            <a:ext cx="742950" cy="861774"/>
          </a:xfrm>
          <a:prstGeom prst="rect">
            <a:avLst/>
          </a:prstGeom>
          <a:noFill/>
        </p:spPr>
        <p:txBody>
          <a:bodyPr wrap="square" rtlCol="0">
            <a:spAutoFit/>
          </a:bodyPr>
          <a:lstStyle/>
          <a:p>
            <a:pPr algn="ctr"/>
            <a:r>
              <a:rPr lang="en-GB" sz="5000" dirty="0"/>
              <a:t>E</a:t>
            </a:r>
          </a:p>
        </p:txBody>
      </p:sp>
      <p:sp>
        <p:nvSpPr>
          <p:cNvPr id="7" name="TextBox 6">
            <a:extLst>
              <a:ext uri="{FF2B5EF4-FFF2-40B4-BE49-F238E27FC236}">
                <a16:creationId xmlns:a16="http://schemas.microsoft.com/office/drawing/2014/main" id="{C02B6C18-E4BB-DE0C-DEC1-816225BA8EFE}"/>
              </a:ext>
            </a:extLst>
          </p:cNvPr>
          <p:cNvSpPr txBox="1"/>
          <p:nvPr/>
        </p:nvSpPr>
        <p:spPr>
          <a:xfrm>
            <a:off x="5634037" y="2888337"/>
            <a:ext cx="742950" cy="861774"/>
          </a:xfrm>
          <a:prstGeom prst="rect">
            <a:avLst/>
          </a:prstGeom>
          <a:noFill/>
        </p:spPr>
        <p:txBody>
          <a:bodyPr wrap="square" rtlCol="0">
            <a:spAutoFit/>
          </a:bodyPr>
          <a:lstStyle/>
          <a:p>
            <a:pPr algn="ctr"/>
            <a:r>
              <a:rPr lang="en-GB" sz="5000" dirty="0"/>
              <a:t>E</a:t>
            </a:r>
          </a:p>
        </p:txBody>
      </p:sp>
    </p:spTree>
    <p:extLst>
      <p:ext uri="{BB962C8B-B14F-4D97-AF65-F5344CB8AC3E}">
        <p14:creationId xmlns:p14="http://schemas.microsoft.com/office/powerpoint/2010/main" val="34325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68AC47-34D7-4339-5B6D-3D920209D7F3}"/>
              </a:ext>
            </a:extLst>
          </p:cNvPr>
          <p:cNvSpPr txBox="1"/>
          <p:nvPr/>
        </p:nvSpPr>
        <p:spPr>
          <a:xfrm>
            <a:off x="2957512" y="447674"/>
            <a:ext cx="6096000" cy="707886"/>
          </a:xfrm>
          <a:prstGeom prst="rect">
            <a:avLst/>
          </a:prstGeom>
          <a:noFill/>
        </p:spPr>
        <p:txBody>
          <a:bodyPr wrap="square" rtlCol="0">
            <a:spAutoFit/>
          </a:bodyPr>
          <a:lstStyle/>
          <a:p>
            <a:r>
              <a:rPr lang="en-GB" sz="4000" dirty="0"/>
              <a:t>Find the letter F</a:t>
            </a:r>
          </a:p>
        </p:txBody>
      </p:sp>
      <p:sp>
        <p:nvSpPr>
          <p:cNvPr id="2" name="TextBox 1">
            <a:extLst>
              <a:ext uri="{FF2B5EF4-FFF2-40B4-BE49-F238E27FC236}">
                <a16:creationId xmlns:a16="http://schemas.microsoft.com/office/drawing/2014/main" id="{4D96F44A-EEB4-6B4D-F6A1-1C9FB3F5FF33}"/>
              </a:ext>
            </a:extLst>
          </p:cNvPr>
          <p:cNvSpPr txBox="1"/>
          <p:nvPr/>
        </p:nvSpPr>
        <p:spPr>
          <a:xfrm>
            <a:off x="4697017" y="3721059"/>
            <a:ext cx="742950" cy="861774"/>
          </a:xfrm>
          <a:prstGeom prst="rect">
            <a:avLst/>
          </a:prstGeom>
          <a:noFill/>
        </p:spPr>
        <p:txBody>
          <a:bodyPr wrap="square" rtlCol="0">
            <a:spAutoFit/>
          </a:bodyPr>
          <a:lstStyle/>
          <a:p>
            <a:pPr algn="ctr"/>
            <a:r>
              <a:rPr lang="en-GB" sz="5000" dirty="0"/>
              <a:t>E</a:t>
            </a:r>
          </a:p>
        </p:txBody>
      </p:sp>
      <p:sp>
        <p:nvSpPr>
          <p:cNvPr id="3" name="TextBox 2">
            <a:extLst>
              <a:ext uri="{FF2B5EF4-FFF2-40B4-BE49-F238E27FC236}">
                <a16:creationId xmlns:a16="http://schemas.microsoft.com/office/drawing/2014/main" id="{6A3ED1F8-E1D0-A3CB-561B-85098C8B97E8}"/>
              </a:ext>
            </a:extLst>
          </p:cNvPr>
          <p:cNvSpPr txBox="1"/>
          <p:nvPr/>
        </p:nvSpPr>
        <p:spPr>
          <a:xfrm>
            <a:off x="4652963" y="2332642"/>
            <a:ext cx="742950" cy="861774"/>
          </a:xfrm>
          <a:prstGeom prst="rect">
            <a:avLst/>
          </a:prstGeom>
          <a:noFill/>
        </p:spPr>
        <p:txBody>
          <a:bodyPr wrap="square" rtlCol="0">
            <a:spAutoFit/>
          </a:bodyPr>
          <a:lstStyle/>
          <a:p>
            <a:pPr algn="ctr"/>
            <a:r>
              <a:rPr lang="en-GB" sz="5000" dirty="0"/>
              <a:t>E</a:t>
            </a:r>
          </a:p>
        </p:txBody>
      </p:sp>
      <p:sp>
        <p:nvSpPr>
          <p:cNvPr id="6" name="TextBox 5">
            <a:extLst>
              <a:ext uri="{FF2B5EF4-FFF2-40B4-BE49-F238E27FC236}">
                <a16:creationId xmlns:a16="http://schemas.microsoft.com/office/drawing/2014/main" id="{623714BB-94FE-8C10-83B3-7D333ED27098}"/>
              </a:ext>
            </a:extLst>
          </p:cNvPr>
          <p:cNvSpPr txBox="1"/>
          <p:nvPr/>
        </p:nvSpPr>
        <p:spPr>
          <a:xfrm>
            <a:off x="3831432" y="3002800"/>
            <a:ext cx="742950" cy="861774"/>
          </a:xfrm>
          <a:prstGeom prst="rect">
            <a:avLst/>
          </a:prstGeom>
          <a:noFill/>
        </p:spPr>
        <p:txBody>
          <a:bodyPr wrap="square" rtlCol="0">
            <a:spAutoFit/>
          </a:bodyPr>
          <a:lstStyle/>
          <a:p>
            <a:pPr algn="ctr"/>
            <a:r>
              <a:rPr lang="en-GB" sz="5000" dirty="0"/>
              <a:t>E</a:t>
            </a:r>
          </a:p>
        </p:txBody>
      </p:sp>
      <p:sp>
        <p:nvSpPr>
          <p:cNvPr id="7" name="TextBox 6">
            <a:extLst>
              <a:ext uri="{FF2B5EF4-FFF2-40B4-BE49-F238E27FC236}">
                <a16:creationId xmlns:a16="http://schemas.microsoft.com/office/drawing/2014/main" id="{C02B6C18-E4BB-DE0C-DEC1-816225BA8EFE}"/>
              </a:ext>
            </a:extLst>
          </p:cNvPr>
          <p:cNvSpPr txBox="1"/>
          <p:nvPr/>
        </p:nvSpPr>
        <p:spPr>
          <a:xfrm>
            <a:off x="5634037" y="2888337"/>
            <a:ext cx="742950" cy="861774"/>
          </a:xfrm>
          <a:prstGeom prst="rect">
            <a:avLst/>
          </a:prstGeom>
          <a:noFill/>
        </p:spPr>
        <p:txBody>
          <a:bodyPr wrap="square" rtlCol="0">
            <a:spAutoFit/>
          </a:bodyPr>
          <a:lstStyle/>
          <a:p>
            <a:pPr algn="ctr"/>
            <a:r>
              <a:rPr lang="en-GB" sz="5000" dirty="0"/>
              <a:t>E</a:t>
            </a:r>
          </a:p>
        </p:txBody>
      </p:sp>
      <p:sp>
        <p:nvSpPr>
          <p:cNvPr id="5" name="TextBox 4">
            <a:extLst>
              <a:ext uri="{FF2B5EF4-FFF2-40B4-BE49-F238E27FC236}">
                <a16:creationId xmlns:a16="http://schemas.microsoft.com/office/drawing/2014/main" id="{72DE8207-79C1-03BA-9BBE-C6E222770F5E}"/>
              </a:ext>
            </a:extLst>
          </p:cNvPr>
          <p:cNvSpPr txBox="1"/>
          <p:nvPr/>
        </p:nvSpPr>
        <p:spPr>
          <a:xfrm>
            <a:off x="3633789" y="3699910"/>
            <a:ext cx="742950" cy="861774"/>
          </a:xfrm>
          <a:prstGeom prst="rect">
            <a:avLst/>
          </a:prstGeom>
          <a:noFill/>
        </p:spPr>
        <p:txBody>
          <a:bodyPr wrap="square" rtlCol="0">
            <a:spAutoFit/>
          </a:bodyPr>
          <a:lstStyle/>
          <a:p>
            <a:pPr algn="ctr"/>
            <a:r>
              <a:rPr lang="en-GB" sz="5000" dirty="0"/>
              <a:t>E</a:t>
            </a:r>
          </a:p>
        </p:txBody>
      </p:sp>
      <p:sp>
        <p:nvSpPr>
          <p:cNvPr id="8" name="TextBox 7">
            <a:extLst>
              <a:ext uri="{FF2B5EF4-FFF2-40B4-BE49-F238E27FC236}">
                <a16:creationId xmlns:a16="http://schemas.microsoft.com/office/drawing/2014/main" id="{B9D114C1-699C-EF7A-3EB8-39C76B942B22}"/>
              </a:ext>
            </a:extLst>
          </p:cNvPr>
          <p:cNvSpPr txBox="1"/>
          <p:nvPr/>
        </p:nvSpPr>
        <p:spPr>
          <a:xfrm>
            <a:off x="6305552" y="3864574"/>
            <a:ext cx="742950" cy="861774"/>
          </a:xfrm>
          <a:prstGeom prst="rect">
            <a:avLst/>
          </a:prstGeom>
          <a:noFill/>
        </p:spPr>
        <p:txBody>
          <a:bodyPr wrap="square" rtlCol="0">
            <a:spAutoFit/>
          </a:bodyPr>
          <a:lstStyle/>
          <a:p>
            <a:pPr algn="ctr"/>
            <a:r>
              <a:rPr lang="en-GB" sz="5000" dirty="0"/>
              <a:t>E</a:t>
            </a:r>
          </a:p>
        </p:txBody>
      </p:sp>
      <p:sp>
        <p:nvSpPr>
          <p:cNvPr id="9" name="TextBox 8">
            <a:extLst>
              <a:ext uri="{FF2B5EF4-FFF2-40B4-BE49-F238E27FC236}">
                <a16:creationId xmlns:a16="http://schemas.microsoft.com/office/drawing/2014/main" id="{2C32B4F9-A772-BB52-49F6-31BA6DF14735}"/>
              </a:ext>
            </a:extLst>
          </p:cNvPr>
          <p:cNvSpPr txBox="1"/>
          <p:nvPr/>
        </p:nvSpPr>
        <p:spPr>
          <a:xfrm>
            <a:off x="6379369" y="2293426"/>
            <a:ext cx="742950" cy="861774"/>
          </a:xfrm>
          <a:prstGeom prst="rect">
            <a:avLst/>
          </a:prstGeom>
          <a:noFill/>
        </p:spPr>
        <p:txBody>
          <a:bodyPr wrap="square" rtlCol="0">
            <a:spAutoFit/>
          </a:bodyPr>
          <a:lstStyle/>
          <a:p>
            <a:pPr algn="ctr"/>
            <a:r>
              <a:rPr lang="en-GB" sz="5000" dirty="0"/>
              <a:t>E</a:t>
            </a:r>
          </a:p>
        </p:txBody>
      </p:sp>
      <p:sp>
        <p:nvSpPr>
          <p:cNvPr id="10" name="TextBox 9">
            <a:extLst>
              <a:ext uri="{FF2B5EF4-FFF2-40B4-BE49-F238E27FC236}">
                <a16:creationId xmlns:a16="http://schemas.microsoft.com/office/drawing/2014/main" id="{7B4F037E-3177-5748-06EA-E09406F731D8}"/>
              </a:ext>
            </a:extLst>
          </p:cNvPr>
          <p:cNvSpPr txBox="1"/>
          <p:nvPr/>
        </p:nvSpPr>
        <p:spPr>
          <a:xfrm>
            <a:off x="3233739" y="1908704"/>
            <a:ext cx="742950" cy="861774"/>
          </a:xfrm>
          <a:prstGeom prst="rect">
            <a:avLst/>
          </a:prstGeom>
          <a:noFill/>
        </p:spPr>
        <p:txBody>
          <a:bodyPr wrap="square" rtlCol="0">
            <a:spAutoFit/>
          </a:bodyPr>
          <a:lstStyle/>
          <a:p>
            <a:pPr algn="ctr"/>
            <a:r>
              <a:rPr lang="en-GB" sz="5000" dirty="0"/>
              <a:t>E</a:t>
            </a:r>
          </a:p>
        </p:txBody>
      </p:sp>
      <p:sp>
        <p:nvSpPr>
          <p:cNvPr id="11" name="TextBox 10">
            <a:extLst>
              <a:ext uri="{FF2B5EF4-FFF2-40B4-BE49-F238E27FC236}">
                <a16:creationId xmlns:a16="http://schemas.microsoft.com/office/drawing/2014/main" id="{6D4AAB7E-E7AE-EA8C-20A8-FD3EE996D04D}"/>
              </a:ext>
            </a:extLst>
          </p:cNvPr>
          <p:cNvSpPr txBox="1"/>
          <p:nvPr/>
        </p:nvSpPr>
        <p:spPr>
          <a:xfrm>
            <a:off x="2574134" y="3002800"/>
            <a:ext cx="742950" cy="861774"/>
          </a:xfrm>
          <a:prstGeom prst="rect">
            <a:avLst/>
          </a:prstGeom>
          <a:noFill/>
        </p:spPr>
        <p:txBody>
          <a:bodyPr wrap="square" rtlCol="0">
            <a:spAutoFit/>
          </a:bodyPr>
          <a:lstStyle/>
          <a:p>
            <a:pPr algn="ctr"/>
            <a:r>
              <a:rPr lang="en-GB" sz="5000" dirty="0"/>
              <a:t>E</a:t>
            </a:r>
          </a:p>
        </p:txBody>
      </p:sp>
      <p:sp>
        <p:nvSpPr>
          <p:cNvPr id="12" name="TextBox 11">
            <a:extLst>
              <a:ext uri="{FF2B5EF4-FFF2-40B4-BE49-F238E27FC236}">
                <a16:creationId xmlns:a16="http://schemas.microsoft.com/office/drawing/2014/main" id="{8BEA332A-E67C-78EB-FDC7-D077B2AC167E}"/>
              </a:ext>
            </a:extLst>
          </p:cNvPr>
          <p:cNvSpPr txBox="1"/>
          <p:nvPr/>
        </p:nvSpPr>
        <p:spPr>
          <a:xfrm>
            <a:off x="7308057" y="3295022"/>
            <a:ext cx="742950" cy="861774"/>
          </a:xfrm>
          <a:prstGeom prst="rect">
            <a:avLst/>
          </a:prstGeom>
          <a:noFill/>
        </p:spPr>
        <p:txBody>
          <a:bodyPr wrap="square" rtlCol="0">
            <a:spAutoFit/>
          </a:bodyPr>
          <a:lstStyle/>
          <a:p>
            <a:pPr algn="ctr"/>
            <a:r>
              <a:rPr lang="en-GB" sz="5000" dirty="0"/>
              <a:t>F</a:t>
            </a:r>
          </a:p>
        </p:txBody>
      </p:sp>
      <p:sp>
        <p:nvSpPr>
          <p:cNvPr id="13" name="TextBox 12">
            <a:extLst>
              <a:ext uri="{FF2B5EF4-FFF2-40B4-BE49-F238E27FC236}">
                <a16:creationId xmlns:a16="http://schemas.microsoft.com/office/drawing/2014/main" id="{359C0E49-03DE-F997-DB5D-4F4EEE1BD26F}"/>
              </a:ext>
            </a:extLst>
          </p:cNvPr>
          <p:cNvSpPr txBox="1"/>
          <p:nvPr/>
        </p:nvSpPr>
        <p:spPr>
          <a:xfrm>
            <a:off x="7791450" y="1794404"/>
            <a:ext cx="742950" cy="861774"/>
          </a:xfrm>
          <a:prstGeom prst="rect">
            <a:avLst/>
          </a:prstGeom>
          <a:noFill/>
        </p:spPr>
        <p:txBody>
          <a:bodyPr wrap="square" rtlCol="0">
            <a:spAutoFit/>
          </a:bodyPr>
          <a:lstStyle/>
          <a:p>
            <a:pPr algn="ctr"/>
            <a:r>
              <a:rPr lang="en-GB" sz="5000" dirty="0"/>
              <a:t>E</a:t>
            </a:r>
          </a:p>
        </p:txBody>
      </p:sp>
      <p:sp>
        <p:nvSpPr>
          <p:cNvPr id="14" name="TextBox 13">
            <a:extLst>
              <a:ext uri="{FF2B5EF4-FFF2-40B4-BE49-F238E27FC236}">
                <a16:creationId xmlns:a16="http://schemas.microsoft.com/office/drawing/2014/main" id="{4A6A4E0E-E1EC-7EB3-241D-0DA916DC3C4A}"/>
              </a:ext>
            </a:extLst>
          </p:cNvPr>
          <p:cNvSpPr txBox="1"/>
          <p:nvPr/>
        </p:nvSpPr>
        <p:spPr>
          <a:xfrm>
            <a:off x="2519364" y="3985823"/>
            <a:ext cx="742950" cy="861774"/>
          </a:xfrm>
          <a:prstGeom prst="rect">
            <a:avLst/>
          </a:prstGeom>
          <a:noFill/>
        </p:spPr>
        <p:txBody>
          <a:bodyPr wrap="square" rtlCol="0">
            <a:spAutoFit/>
          </a:bodyPr>
          <a:lstStyle/>
          <a:p>
            <a:pPr algn="ctr"/>
            <a:r>
              <a:rPr lang="en-GB" sz="5000" dirty="0"/>
              <a:t>E</a:t>
            </a:r>
          </a:p>
        </p:txBody>
      </p:sp>
      <p:sp>
        <p:nvSpPr>
          <p:cNvPr id="15" name="TextBox 14">
            <a:extLst>
              <a:ext uri="{FF2B5EF4-FFF2-40B4-BE49-F238E27FC236}">
                <a16:creationId xmlns:a16="http://schemas.microsoft.com/office/drawing/2014/main" id="{79784CC0-21D1-D2BE-F1A1-9E0BA21E9AA4}"/>
              </a:ext>
            </a:extLst>
          </p:cNvPr>
          <p:cNvSpPr txBox="1"/>
          <p:nvPr/>
        </p:nvSpPr>
        <p:spPr>
          <a:xfrm>
            <a:off x="3831432" y="4629342"/>
            <a:ext cx="742950" cy="861774"/>
          </a:xfrm>
          <a:prstGeom prst="rect">
            <a:avLst/>
          </a:prstGeom>
          <a:noFill/>
        </p:spPr>
        <p:txBody>
          <a:bodyPr wrap="square" rtlCol="0">
            <a:spAutoFit/>
          </a:bodyPr>
          <a:lstStyle/>
          <a:p>
            <a:pPr algn="ctr"/>
            <a:r>
              <a:rPr lang="en-GB" sz="5000" dirty="0"/>
              <a:t>E</a:t>
            </a:r>
          </a:p>
        </p:txBody>
      </p:sp>
      <p:sp>
        <p:nvSpPr>
          <p:cNvPr id="16" name="TextBox 15">
            <a:extLst>
              <a:ext uri="{FF2B5EF4-FFF2-40B4-BE49-F238E27FC236}">
                <a16:creationId xmlns:a16="http://schemas.microsoft.com/office/drawing/2014/main" id="{2AD342FE-3671-DE63-9D50-BAC912ED196E}"/>
              </a:ext>
            </a:extLst>
          </p:cNvPr>
          <p:cNvSpPr txBox="1"/>
          <p:nvPr/>
        </p:nvSpPr>
        <p:spPr>
          <a:xfrm>
            <a:off x="4900613" y="4711671"/>
            <a:ext cx="742950" cy="861774"/>
          </a:xfrm>
          <a:prstGeom prst="rect">
            <a:avLst/>
          </a:prstGeom>
          <a:noFill/>
        </p:spPr>
        <p:txBody>
          <a:bodyPr wrap="square" rtlCol="0">
            <a:spAutoFit/>
          </a:bodyPr>
          <a:lstStyle/>
          <a:p>
            <a:pPr algn="ctr"/>
            <a:r>
              <a:rPr lang="en-GB" sz="5000" dirty="0"/>
              <a:t>E</a:t>
            </a:r>
          </a:p>
        </p:txBody>
      </p:sp>
      <p:sp>
        <p:nvSpPr>
          <p:cNvPr id="17" name="TextBox 16">
            <a:extLst>
              <a:ext uri="{FF2B5EF4-FFF2-40B4-BE49-F238E27FC236}">
                <a16:creationId xmlns:a16="http://schemas.microsoft.com/office/drawing/2014/main" id="{A6A2A5F3-2B37-AB96-DF1F-919A301401AF}"/>
              </a:ext>
            </a:extLst>
          </p:cNvPr>
          <p:cNvSpPr txBox="1"/>
          <p:nvPr/>
        </p:nvSpPr>
        <p:spPr>
          <a:xfrm>
            <a:off x="6305552" y="4840811"/>
            <a:ext cx="742950" cy="861774"/>
          </a:xfrm>
          <a:prstGeom prst="rect">
            <a:avLst/>
          </a:prstGeom>
          <a:noFill/>
        </p:spPr>
        <p:txBody>
          <a:bodyPr wrap="square" rtlCol="0">
            <a:spAutoFit/>
          </a:bodyPr>
          <a:lstStyle/>
          <a:p>
            <a:pPr algn="ctr"/>
            <a:r>
              <a:rPr lang="en-GB" sz="5000" dirty="0"/>
              <a:t>E</a:t>
            </a:r>
          </a:p>
        </p:txBody>
      </p:sp>
      <p:sp>
        <p:nvSpPr>
          <p:cNvPr id="18" name="TextBox 17">
            <a:extLst>
              <a:ext uri="{FF2B5EF4-FFF2-40B4-BE49-F238E27FC236}">
                <a16:creationId xmlns:a16="http://schemas.microsoft.com/office/drawing/2014/main" id="{92A0721D-20D6-CC0F-495A-5CE716B57F92}"/>
              </a:ext>
            </a:extLst>
          </p:cNvPr>
          <p:cNvSpPr txBox="1"/>
          <p:nvPr/>
        </p:nvSpPr>
        <p:spPr>
          <a:xfrm>
            <a:off x="7419977" y="4295461"/>
            <a:ext cx="742950" cy="861774"/>
          </a:xfrm>
          <a:prstGeom prst="rect">
            <a:avLst/>
          </a:prstGeom>
          <a:noFill/>
        </p:spPr>
        <p:txBody>
          <a:bodyPr wrap="square" rtlCol="0">
            <a:spAutoFit/>
          </a:bodyPr>
          <a:lstStyle/>
          <a:p>
            <a:pPr algn="ctr"/>
            <a:r>
              <a:rPr lang="en-GB" sz="5000" dirty="0"/>
              <a:t>E</a:t>
            </a:r>
          </a:p>
        </p:txBody>
      </p:sp>
      <p:sp>
        <p:nvSpPr>
          <p:cNvPr id="19" name="TextBox 18">
            <a:extLst>
              <a:ext uri="{FF2B5EF4-FFF2-40B4-BE49-F238E27FC236}">
                <a16:creationId xmlns:a16="http://schemas.microsoft.com/office/drawing/2014/main" id="{418EA01E-520C-1A75-7C17-BCFFBAE57A07}"/>
              </a:ext>
            </a:extLst>
          </p:cNvPr>
          <p:cNvSpPr txBox="1"/>
          <p:nvPr/>
        </p:nvSpPr>
        <p:spPr>
          <a:xfrm>
            <a:off x="8160542" y="3002800"/>
            <a:ext cx="742950" cy="861774"/>
          </a:xfrm>
          <a:prstGeom prst="rect">
            <a:avLst/>
          </a:prstGeom>
          <a:noFill/>
        </p:spPr>
        <p:txBody>
          <a:bodyPr wrap="square" rtlCol="0">
            <a:spAutoFit/>
          </a:bodyPr>
          <a:lstStyle/>
          <a:p>
            <a:pPr algn="ctr"/>
            <a:r>
              <a:rPr lang="en-GB" sz="5000" dirty="0"/>
              <a:t>E</a:t>
            </a:r>
          </a:p>
        </p:txBody>
      </p:sp>
      <p:sp>
        <p:nvSpPr>
          <p:cNvPr id="20" name="TextBox 19">
            <a:extLst>
              <a:ext uri="{FF2B5EF4-FFF2-40B4-BE49-F238E27FC236}">
                <a16:creationId xmlns:a16="http://schemas.microsoft.com/office/drawing/2014/main" id="{9DC5B1CB-32E0-2026-9C44-12982187D721}"/>
              </a:ext>
            </a:extLst>
          </p:cNvPr>
          <p:cNvSpPr txBox="1"/>
          <p:nvPr/>
        </p:nvSpPr>
        <p:spPr>
          <a:xfrm>
            <a:off x="2049068" y="2141026"/>
            <a:ext cx="742950" cy="861774"/>
          </a:xfrm>
          <a:prstGeom prst="rect">
            <a:avLst/>
          </a:prstGeom>
          <a:noFill/>
        </p:spPr>
        <p:txBody>
          <a:bodyPr wrap="square" rtlCol="0">
            <a:spAutoFit/>
          </a:bodyPr>
          <a:lstStyle/>
          <a:p>
            <a:pPr algn="ctr"/>
            <a:r>
              <a:rPr lang="en-GB" sz="5000" dirty="0"/>
              <a:t>E</a:t>
            </a:r>
          </a:p>
        </p:txBody>
      </p:sp>
      <p:sp>
        <p:nvSpPr>
          <p:cNvPr id="21" name="TextBox 20">
            <a:extLst>
              <a:ext uri="{FF2B5EF4-FFF2-40B4-BE49-F238E27FC236}">
                <a16:creationId xmlns:a16="http://schemas.microsoft.com/office/drawing/2014/main" id="{AECA6CF9-6A99-ABBB-5660-F014B3D987B4}"/>
              </a:ext>
            </a:extLst>
          </p:cNvPr>
          <p:cNvSpPr txBox="1"/>
          <p:nvPr/>
        </p:nvSpPr>
        <p:spPr>
          <a:xfrm>
            <a:off x="2828927" y="4840811"/>
            <a:ext cx="742950" cy="861774"/>
          </a:xfrm>
          <a:prstGeom prst="rect">
            <a:avLst/>
          </a:prstGeom>
          <a:noFill/>
        </p:spPr>
        <p:txBody>
          <a:bodyPr wrap="square" rtlCol="0">
            <a:spAutoFit/>
          </a:bodyPr>
          <a:lstStyle/>
          <a:p>
            <a:pPr algn="ctr"/>
            <a:r>
              <a:rPr lang="en-GB" sz="5000" dirty="0"/>
              <a:t>E</a:t>
            </a:r>
          </a:p>
        </p:txBody>
      </p:sp>
      <p:sp>
        <p:nvSpPr>
          <p:cNvPr id="22" name="TextBox 21">
            <a:extLst>
              <a:ext uri="{FF2B5EF4-FFF2-40B4-BE49-F238E27FC236}">
                <a16:creationId xmlns:a16="http://schemas.microsoft.com/office/drawing/2014/main" id="{B3DB179B-A7EA-5EF7-5811-34DE09DABCE0}"/>
              </a:ext>
            </a:extLst>
          </p:cNvPr>
          <p:cNvSpPr txBox="1"/>
          <p:nvPr/>
        </p:nvSpPr>
        <p:spPr>
          <a:xfrm>
            <a:off x="8166501" y="4649032"/>
            <a:ext cx="742950" cy="861774"/>
          </a:xfrm>
          <a:prstGeom prst="rect">
            <a:avLst/>
          </a:prstGeom>
          <a:noFill/>
        </p:spPr>
        <p:txBody>
          <a:bodyPr wrap="square" rtlCol="0">
            <a:spAutoFit/>
          </a:bodyPr>
          <a:lstStyle/>
          <a:p>
            <a:pPr algn="ctr"/>
            <a:r>
              <a:rPr lang="en-GB" sz="5000" dirty="0"/>
              <a:t>E</a:t>
            </a:r>
          </a:p>
        </p:txBody>
      </p:sp>
      <p:sp>
        <p:nvSpPr>
          <p:cNvPr id="23" name="TextBox 22">
            <a:extLst>
              <a:ext uri="{FF2B5EF4-FFF2-40B4-BE49-F238E27FC236}">
                <a16:creationId xmlns:a16="http://schemas.microsoft.com/office/drawing/2014/main" id="{C4432938-D4FD-DC3D-726A-4EC157E1C7DC}"/>
              </a:ext>
            </a:extLst>
          </p:cNvPr>
          <p:cNvSpPr txBox="1"/>
          <p:nvPr/>
        </p:nvSpPr>
        <p:spPr>
          <a:xfrm>
            <a:off x="5338763" y="1757257"/>
            <a:ext cx="742950" cy="861774"/>
          </a:xfrm>
          <a:prstGeom prst="rect">
            <a:avLst/>
          </a:prstGeom>
          <a:noFill/>
        </p:spPr>
        <p:txBody>
          <a:bodyPr wrap="square" rtlCol="0">
            <a:spAutoFit/>
          </a:bodyPr>
          <a:lstStyle/>
          <a:p>
            <a:pPr algn="ctr"/>
            <a:r>
              <a:rPr lang="en-GB" sz="5000" dirty="0"/>
              <a:t>E</a:t>
            </a:r>
          </a:p>
        </p:txBody>
      </p:sp>
      <p:sp>
        <p:nvSpPr>
          <p:cNvPr id="24" name="TextBox 23">
            <a:extLst>
              <a:ext uri="{FF2B5EF4-FFF2-40B4-BE49-F238E27FC236}">
                <a16:creationId xmlns:a16="http://schemas.microsoft.com/office/drawing/2014/main" id="{76DB5DB9-19A4-436F-1CE5-8EDBE5FDC08C}"/>
              </a:ext>
            </a:extLst>
          </p:cNvPr>
          <p:cNvSpPr txBox="1"/>
          <p:nvPr/>
        </p:nvSpPr>
        <p:spPr>
          <a:xfrm>
            <a:off x="7141368" y="2433248"/>
            <a:ext cx="742950" cy="861774"/>
          </a:xfrm>
          <a:prstGeom prst="rect">
            <a:avLst/>
          </a:prstGeom>
          <a:noFill/>
        </p:spPr>
        <p:txBody>
          <a:bodyPr wrap="square" rtlCol="0">
            <a:spAutoFit/>
          </a:bodyPr>
          <a:lstStyle/>
          <a:p>
            <a:pPr algn="ctr"/>
            <a:r>
              <a:rPr lang="en-GB" sz="5000" dirty="0"/>
              <a:t>E</a:t>
            </a:r>
          </a:p>
        </p:txBody>
      </p:sp>
      <p:sp>
        <p:nvSpPr>
          <p:cNvPr id="25" name="TextBox 24">
            <a:extLst>
              <a:ext uri="{FF2B5EF4-FFF2-40B4-BE49-F238E27FC236}">
                <a16:creationId xmlns:a16="http://schemas.microsoft.com/office/drawing/2014/main" id="{C34F7D3F-75B5-1871-A4E5-BC4C89CE8235}"/>
              </a:ext>
            </a:extLst>
          </p:cNvPr>
          <p:cNvSpPr txBox="1"/>
          <p:nvPr/>
        </p:nvSpPr>
        <p:spPr>
          <a:xfrm>
            <a:off x="5403055" y="4023283"/>
            <a:ext cx="742950" cy="861774"/>
          </a:xfrm>
          <a:prstGeom prst="rect">
            <a:avLst/>
          </a:prstGeom>
          <a:noFill/>
        </p:spPr>
        <p:txBody>
          <a:bodyPr wrap="square" rtlCol="0">
            <a:spAutoFit/>
          </a:bodyPr>
          <a:lstStyle/>
          <a:p>
            <a:pPr algn="ctr"/>
            <a:r>
              <a:rPr lang="en-GB" sz="5000" dirty="0"/>
              <a:t>E</a:t>
            </a:r>
          </a:p>
        </p:txBody>
      </p:sp>
      <p:sp>
        <p:nvSpPr>
          <p:cNvPr id="26" name="TextBox 25">
            <a:extLst>
              <a:ext uri="{FF2B5EF4-FFF2-40B4-BE49-F238E27FC236}">
                <a16:creationId xmlns:a16="http://schemas.microsoft.com/office/drawing/2014/main" id="{4DA604A3-F75D-C898-FEE2-633A96E7D884}"/>
              </a:ext>
            </a:extLst>
          </p:cNvPr>
          <p:cNvSpPr txBox="1"/>
          <p:nvPr/>
        </p:nvSpPr>
        <p:spPr>
          <a:xfrm>
            <a:off x="6630593" y="3194416"/>
            <a:ext cx="742950" cy="861774"/>
          </a:xfrm>
          <a:prstGeom prst="rect">
            <a:avLst/>
          </a:prstGeom>
          <a:noFill/>
        </p:spPr>
        <p:txBody>
          <a:bodyPr wrap="square" rtlCol="0">
            <a:spAutoFit/>
          </a:bodyPr>
          <a:lstStyle/>
          <a:p>
            <a:pPr algn="ctr"/>
            <a:r>
              <a:rPr lang="en-GB" sz="5000" dirty="0"/>
              <a:t>E</a:t>
            </a:r>
          </a:p>
        </p:txBody>
      </p:sp>
    </p:spTree>
    <p:extLst>
      <p:ext uri="{BB962C8B-B14F-4D97-AF65-F5344CB8AC3E}">
        <p14:creationId xmlns:p14="http://schemas.microsoft.com/office/powerpoint/2010/main" val="33689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5"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E17F13-36E0-EE4E-2D0A-6EA663B3DC2E}"/>
              </a:ext>
            </a:extLst>
          </p:cNvPr>
          <p:cNvSpPr txBox="1"/>
          <p:nvPr/>
        </p:nvSpPr>
        <p:spPr>
          <a:xfrm>
            <a:off x="800183" y="1533595"/>
            <a:ext cx="7279476" cy="3539430"/>
          </a:xfrm>
          <a:prstGeom prst="rect">
            <a:avLst/>
          </a:prstGeom>
          <a:noFill/>
        </p:spPr>
        <p:txBody>
          <a:bodyPr wrap="square" rtlCol="0">
            <a:spAutoFit/>
          </a:bodyPr>
          <a:lstStyle/>
          <a:p>
            <a:r>
              <a:rPr lang="en-GB" sz="3200" dirty="0"/>
              <a:t>Why does this happen?</a:t>
            </a:r>
          </a:p>
          <a:p>
            <a:endParaRPr lang="en-GB" sz="3200" dirty="0"/>
          </a:p>
          <a:p>
            <a:r>
              <a:rPr lang="en-GB" sz="3200" dirty="0"/>
              <a:t>These events are unexpected </a:t>
            </a:r>
          </a:p>
          <a:p>
            <a:endParaRPr lang="en-GB" sz="3200" dirty="0"/>
          </a:p>
          <a:p>
            <a:r>
              <a:rPr lang="en-GB" sz="3200" dirty="0"/>
              <a:t>There is misdirection…</a:t>
            </a:r>
          </a:p>
          <a:p>
            <a:endParaRPr lang="en-GB" sz="3200" dirty="0"/>
          </a:p>
          <a:p>
            <a:r>
              <a:rPr lang="en-GB" sz="3200" dirty="0"/>
              <a:t>…but misdirection of what?</a:t>
            </a:r>
          </a:p>
        </p:txBody>
      </p:sp>
      <p:pic>
        <p:nvPicPr>
          <p:cNvPr id="1026" name="Picture 2" descr="Misdirection (magic) - Wikipedia">
            <a:extLst>
              <a:ext uri="{FF2B5EF4-FFF2-40B4-BE49-F238E27FC236}">
                <a16:creationId xmlns:a16="http://schemas.microsoft.com/office/drawing/2014/main" id="{C72D9229-8083-970C-FBB1-027D4EEA3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43" y="1601486"/>
            <a:ext cx="4092257" cy="340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92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68AC47-34D7-4339-5B6D-3D920209D7F3}"/>
              </a:ext>
            </a:extLst>
          </p:cNvPr>
          <p:cNvSpPr txBox="1"/>
          <p:nvPr/>
        </p:nvSpPr>
        <p:spPr>
          <a:xfrm>
            <a:off x="2957512" y="447674"/>
            <a:ext cx="6096000" cy="707886"/>
          </a:xfrm>
          <a:prstGeom prst="rect">
            <a:avLst/>
          </a:prstGeom>
          <a:noFill/>
        </p:spPr>
        <p:txBody>
          <a:bodyPr wrap="square" rtlCol="0">
            <a:spAutoFit/>
          </a:bodyPr>
          <a:lstStyle/>
          <a:p>
            <a:r>
              <a:rPr lang="en-GB" sz="4000" dirty="0"/>
              <a:t>Find the letter F</a:t>
            </a:r>
          </a:p>
        </p:txBody>
      </p:sp>
      <p:sp>
        <p:nvSpPr>
          <p:cNvPr id="2" name="TextBox 1">
            <a:extLst>
              <a:ext uri="{FF2B5EF4-FFF2-40B4-BE49-F238E27FC236}">
                <a16:creationId xmlns:a16="http://schemas.microsoft.com/office/drawing/2014/main" id="{4D96F44A-EEB4-6B4D-F6A1-1C9FB3F5FF33}"/>
              </a:ext>
            </a:extLst>
          </p:cNvPr>
          <p:cNvSpPr txBox="1"/>
          <p:nvPr/>
        </p:nvSpPr>
        <p:spPr>
          <a:xfrm>
            <a:off x="4697017" y="3721059"/>
            <a:ext cx="742950" cy="861774"/>
          </a:xfrm>
          <a:prstGeom prst="rect">
            <a:avLst/>
          </a:prstGeom>
          <a:noFill/>
        </p:spPr>
        <p:txBody>
          <a:bodyPr wrap="square" rtlCol="0">
            <a:spAutoFit/>
          </a:bodyPr>
          <a:lstStyle/>
          <a:p>
            <a:pPr algn="ctr"/>
            <a:r>
              <a:rPr lang="en-GB" sz="5000" dirty="0"/>
              <a:t>E</a:t>
            </a:r>
          </a:p>
        </p:txBody>
      </p:sp>
      <p:sp>
        <p:nvSpPr>
          <p:cNvPr id="3" name="TextBox 2">
            <a:extLst>
              <a:ext uri="{FF2B5EF4-FFF2-40B4-BE49-F238E27FC236}">
                <a16:creationId xmlns:a16="http://schemas.microsoft.com/office/drawing/2014/main" id="{6A3ED1F8-E1D0-A3CB-561B-85098C8B97E8}"/>
              </a:ext>
            </a:extLst>
          </p:cNvPr>
          <p:cNvSpPr txBox="1"/>
          <p:nvPr/>
        </p:nvSpPr>
        <p:spPr>
          <a:xfrm>
            <a:off x="4652963" y="2332642"/>
            <a:ext cx="742950" cy="861774"/>
          </a:xfrm>
          <a:prstGeom prst="rect">
            <a:avLst/>
          </a:prstGeom>
          <a:noFill/>
        </p:spPr>
        <p:txBody>
          <a:bodyPr wrap="square" rtlCol="0">
            <a:spAutoFit/>
          </a:bodyPr>
          <a:lstStyle/>
          <a:p>
            <a:pPr algn="ctr"/>
            <a:r>
              <a:rPr lang="en-GB" sz="5000" dirty="0"/>
              <a:t>E</a:t>
            </a:r>
          </a:p>
        </p:txBody>
      </p:sp>
      <p:sp>
        <p:nvSpPr>
          <p:cNvPr id="6" name="TextBox 5">
            <a:extLst>
              <a:ext uri="{FF2B5EF4-FFF2-40B4-BE49-F238E27FC236}">
                <a16:creationId xmlns:a16="http://schemas.microsoft.com/office/drawing/2014/main" id="{623714BB-94FE-8C10-83B3-7D333ED27098}"/>
              </a:ext>
            </a:extLst>
          </p:cNvPr>
          <p:cNvSpPr txBox="1"/>
          <p:nvPr/>
        </p:nvSpPr>
        <p:spPr>
          <a:xfrm>
            <a:off x="3831432" y="3002800"/>
            <a:ext cx="742950" cy="861774"/>
          </a:xfrm>
          <a:prstGeom prst="rect">
            <a:avLst/>
          </a:prstGeom>
          <a:noFill/>
        </p:spPr>
        <p:txBody>
          <a:bodyPr wrap="square" rtlCol="0">
            <a:spAutoFit/>
          </a:bodyPr>
          <a:lstStyle/>
          <a:p>
            <a:pPr algn="ctr"/>
            <a:r>
              <a:rPr lang="en-GB" sz="5000" dirty="0"/>
              <a:t>E</a:t>
            </a:r>
          </a:p>
        </p:txBody>
      </p:sp>
      <p:sp>
        <p:nvSpPr>
          <p:cNvPr id="7" name="TextBox 6">
            <a:extLst>
              <a:ext uri="{FF2B5EF4-FFF2-40B4-BE49-F238E27FC236}">
                <a16:creationId xmlns:a16="http://schemas.microsoft.com/office/drawing/2014/main" id="{C02B6C18-E4BB-DE0C-DEC1-816225BA8EFE}"/>
              </a:ext>
            </a:extLst>
          </p:cNvPr>
          <p:cNvSpPr txBox="1"/>
          <p:nvPr/>
        </p:nvSpPr>
        <p:spPr>
          <a:xfrm>
            <a:off x="5634037" y="2888337"/>
            <a:ext cx="742950" cy="861774"/>
          </a:xfrm>
          <a:prstGeom prst="rect">
            <a:avLst/>
          </a:prstGeom>
          <a:noFill/>
        </p:spPr>
        <p:txBody>
          <a:bodyPr wrap="square" rtlCol="0">
            <a:spAutoFit/>
          </a:bodyPr>
          <a:lstStyle/>
          <a:p>
            <a:pPr algn="ctr"/>
            <a:r>
              <a:rPr lang="en-GB" sz="5000" dirty="0"/>
              <a:t>E</a:t>
            </a:r>
          </a:p>
        </p:txBody>
      </p:sp>
      <p:sp>
        <p:nvSpPr>
          <p:cNvPr id="5" name="TextBox 4">
            <a:extLst>
              <a:ext uri="{FF2B5EF4-FFF2-40B4-BE49-F238E27FC236}">
                <a16:creationId xmlns:a16="http://schemas.microsoft.com/office/drawing/2014/main" id="{72DE8207-79C1-03BA-9BBE-C6E222770F5E}"/>
              </a:ext>
            </a:extLst>
          </p:cNvPr>
          <p:cNvSpPr txBox="1"/>
          <p:nvPr/>
        </p:nvSpPr>
        <p:spPr>
          <a:xfrm>
            <a:off x="3633789" y="3699910"/>
            <a:ext cx="742950" cy="861774"/>
          </a:xfrm>
          <a:prstGeom prst="rect">
            <a:avLst/>
          </a:prstGeom>
          <a:noFill/>
        </p:spPr>
        <p:txBody>
          <a:bodyPr wrap="square" rtlCol="0">
            <a:spAutoFit/>
          </a:bodyPr>
          <a:lstStyle/>
          <a:p>
            <a:pPr algn="ctr"/>
            <a:r>
              <a:rPr lang="en-GB" sz="5000" dirty="0"/>
              <a:t>E</a:t>
            </a:r>
          </a:p>
        </p:txBody>
      </p:sp>
      <p:sp>
        <p:nvSpPr>
          <p:cNvPr id="8" name="TextBox 7">
            <a:extLst>
              <a:ext uri="{FF2B5EF4-FFF2-40B4-BE49-F238E27FC236}">
                <a16:creationId xmlns:a16="http://schemas.microsoft.com/office/drawing/2014/main" id="{B9D114C1-699C-EF7A-3EB8-39C76B942B22}"/>
              </a:ext>
            </a:extLst>
          </p:cNvPr>
          <p:cNvSpPr txBox="1"/>
          <p:nvPr/>
        </p:nvSpPr>
        <p:spPr>
          <a:xfrm>
            <a:off x="6305552" y="3864574"/>
            <a:ext cx="742950" cy="861774"/>
          </a:xfrm>
          <a:prstGeom prst="rect">
            <a:avLst/>
          </a:prstGeom>
          <a:noFill/>
        </p:spPr>
        <p:txBody>
          <a:bodyPr wrap="square" rtlCol="0">
            <a:spAutoFit/>
          </a:bodyPr>
          <a:lstStyle/>
          <a:p>
            <a:pPr algn="ctr"/>
            <a:r>
              <a:rPr lang="en-GB" sz="5000" dirty="0"/>
              <a:t>E</a:t>
            </a:r>
          </a:p>
        </p:txBody>
      </p:sp>
      <p:sp>
        <p:nvSpPr>
          <p:cNvPr id="9" name="TextBox 8">
            <a:extLst>
              <a:ext uri="{FF2B5EF4-FFF2-40B4-BE49-F238E27FC236}">
                <a16:creationId xmlns:a16="http://schemas.microsoft.com/office/drawing/2014/main" id="{2C32B4F9-A772-BB52-49F6-31BA6DF14735}"/>
              </a:ext>
            </a:extLst>
          </p:cNvPr>
          <p:cNvSpPr txBox="1"/>
          <p:nvPr/>
        </p:nvSpPr>
        <p:spPr>
          <a:xfrm>
            <a:off x="6379369" y="2293426"/>
            <a:ext cx="742950" cy="861774"/>
          </a:xfrm>
          <a:prstGeom prst="rect">
            <a:avLst/>
          </a:prstGeom>
          <a:noFill/>
        </p:spPr>
        <p:txBody>
          <a:bodyPr wrap="square" rtlCol="0">
            <a:spAutoFit/>
          </a:bodyPr>
          <a:lstStyle/>
          <a:p>
            <a:pPr algn="ctr"/>
            <a:r>
              <a:rPr lang="en-GB" sz="5000" dirty="0"/>
              <a:t>E</a:t>
            </a:r>
          </a:p>
        </p:txBody>
      </p:sp>
      <p:sp>
        <p:nvSpPr>
          <p:cNvPr id="10" name="TextBox 9">
            <a:extLst>
              <a:ext uri="{FF2B5EF4-FFF2-40B4-BE49-F238E27FC236}">
                <a16:creationId xmlns:a16="http://schemas.microsoft.com/office/drawing/2014/main" id="{7B4F037E-3177-5748-06EA-E09406F731D8}"/>
              </a:ext>
            </a:extLst>
          </p:cNvPr>
          <p:cNvSpPr txBox="1"/>
          <p:nvPr/>
        </p:nvSpPr>
        <p:spPr>
          <a:xfrm>
            <a:off x="3233739" y="1908704"/>
            <a:ext cx="742950" cy="861774"/>
          </a:xfrm>
          <a:prstGeom prst="rect">
            <a:avLst/>
          </a:prstGeom>
          <a:noFill/>
        </p:spPr>
        <p:txBody>
          <a:bodyPr wrap="square" rtlCol="0">
            <a:spAutoFit/>
          </a:bodyPr>
          <a:lstStyle/>
          <a:p>
            <a:pPr algn="ctr"/>
            <a:r>
              <a:rPr lang="en-GB" sz="5000" dirty="0"/>
              <a:t>E</a:t>
            </a:r>
          </a:p>
        </p:txBody>
      </p:sp>
      <p:sp>
        <p:nvSpPr>
          <p:cNvPr id="11" name="TextBox 10">
            <a:extLst>
              <a:ext uri="{FF2B5EF4-FFF2-40B4-BE49-F238E27FC236}">
                <a16:creationId xmlns:a16="http://schemas.microsoft.com/office/drawing/2014/main" id="{6D4AAB7E-E7AE-EA8C-20A8-FD3EE996D04D}"/>
              </a:ext>
            </a:extLst>
          </p:cNvPr>
          <p:cNvSpPr txBox="1"/>
          <p:nvPr/>
        </p:nvSpPr>
        <p:spPr>
          <a:xfrm>
            <a:off x="2574134" y="3002800"/>
            <a:ext cx="742950" cy="861774"/>
          </a:xfrm>
          <a:prstGeom prst="rect">
            <a:avLst/>
          </a:prstGeom>
          <a:noFill/>
        </p:spPr>
        <p:txBody>
          <a:bodyPr wrap="square" rtlCol="0">
            <a:spAutoFit/>
          </a:bodyPr>
          <a:lstStyle/>
          <a:p>
            <a:pPr algn="ctr"/>
            <a:r>
              <a:rPr lang="en-GB" sz="5000" dirty="0"/>
              <a:t>E</a:t>
            </a:r>
          </a:p>
        </p:txBody>
      </p:sp>
      <p:sp>
        <p:nvSpPr>
          <p:cNvPr id="12" name="TextBox 11">
            <a:extLst>
              <a:ext uri="{FF2B5EF4-FFF2-40B4-BE49-F238E27FC236}">
                <a16:creationId xmlns:a16="http://schemas.microsoft.com/office/drawing/2014/main" id="{8BEA332A-E67C-78EB-FDC7-D077B2AC167E}"/>
              </a:ext>
            </a:extLst>
          </p:cNvPr>
          <p:cNvSpPr txBox="1"/>
          <p:nvPr/>
        </p:nvSpPr>
        <p:spPr>
          <a:xfrm>
            <a:off x="7308057" y="3295022"/>
            <a:ext cx="742950" cy="861774"/>
          </a:xfrm>
          <a:prstGeom prst="rect">
            <a:avLst/>
          </a:prstGeom>
          <a:noFill/>
        </p:spPr>
        <p:txBody>
          <a:bodyPr wrap="square" rtlCol="0">
            <a:spAutoFit/>
          </a:bodyPr>
          <a:lstStyle/>
          <a:p>
            <a:pPr algn="ctr"/>
            <a:r>
              <a:rPr lang="en-GB" sz="5000" dirty="0"/>
              <a:t>E</a:t>
            </a:r>
          </a:p>
        </p:txBody>
      </p:sp>
      <p:sp>
        <p:nvSpPr>
          <p:cNvPr id="13" name="TextBox 12">
            <a:extLst>
              <a:ext uri="{FF2B5EF4-FFF2-40B4-BE49-F238E27FC236}">
                <a16:creationId xmlns:a16="http://schemas.microsoft.com/office/drawing/2014/main" id="{359C0E49-03DE-F997-DB5D-4F4EEE1BD26F}"/>
              </a:ext>
            </a:extLst>
          </p:cNvPr>
          <p:cNvSpPr txBox="1"/>
          <p:nvPr/>
        </p:nvSpPr>
        <p:spPr>
          <a:xfrm>
            <a:off x="7791450" y="1794404"/>
            <a:ext cx="742950" cy="861774"/>
          </a:xfrm>
          <a:prstGeom prst="rect">
            <a:avLst/>
          </a:prstGeom>
          <a:noFill/>
        </p:spPr>
        <p:txBody>
          <a:bodyPr wrap="square" rtlCol="0">
            <a:spAutoFit/>
          </a:bodyPr>
          <a:lstStyle/>
          <a:p>
            <a:pPr algn="ctr"/>
            <a:r>
              <a:rPr lang="en-GB" sz="5000" dirty="0"/>
              <a:t>E</a:t>
            </a:r>
          </a:p>
        </p:txBody>
      </p:sp>
      <p:sp>
        <p:nvSpPr>
          <p:cNvPr id="14" name="TextBox 13">
            <a:extLst>
              <a:ext uri="{FF2B5EF4-FFF2-40B4-BE49-F238E27FC236}">
                <a16:creationId xmlns:a16="http://schemas.microsoft.com/office/drawing/2014/main" id="{4A6A4E0E-E1EC-7EB3-241D-0DA916DC3C4A}"/>
              </a:ext>
            </a:extLst>
          </p:cNvPr>
          <p:cNvSpPr txBox="1"/>
          <p:nvPr/>
        </p:nvSpPr>
        <p:spPr>
          <a:xfrm>
            <a:off x="2519364" y="3985823"/>
            <a:ext cx="742950" cy="861774"/>
          </a:xfrm>
          <a:prstGeom prst="rect">
            <a:avLst/>
          </a:prstGeom>
          <a:noFill/>
        </p:spPr>
        <p:txBody>
          <a:bodyPr wrap="square" rtlCol="0">
            <a:spAutoFit/>
          </a:bodyPr>
          <a:lstStyle/>
          <a:p>
            <a:pPr algn="ctr"/>
            <a:r>
              <a:rPr lang="en-GB" sz="5000" dirty="0"/>
              <a:t>E</a:t>
            </a:r>
          </a:p>
        </p:txBody>
      </p:sp>
      <p:sp>
        <p:nvSpPr>
          <p:cNvPr id="15" name="TextBox 14">
            <a:extLst>
              <a:ext uri="{FF2B5EF4-FFF2-40B4-BE49-F238E27FC236}">
                <a16:creationId xmlns:a16="http://schemas.microsoft.com/office/drawing/2014/main" id="{79784CC0-21D1-D2BE-F1A1-9E0BA21E9AA4}"/>
              </a:ext>
            </a:extLst>
          </p:cNvPr>
          <p:cNvSpPr txBox="1"/>
          <p:nvPr/>
        </p:nvSpPr>
        <p:spPr>
          <a:xfrm>
            <a:off x="3831432" y="4629342"/>
            <a:ext cx="742950" cy="861774"/>
          </a:xfrm>
          <a:prstGeom prst="rect">
            <a:avLst/>
          </a:prstGeom>
          <a:noFill/>
        </p:spPr>
        <p:txBody>
          <a:bodyPr wrap="square" rtlCol="0">
            <a:spAutoFit/>
          </a:bodyPr>
          <a:lstStyle/>
          <a:p>
            <a:pPr algn="ctr"/>
            <a:r>
              <a:rPr lang="en-GB" sz="5000" dirty="0"/>
              <a:t>E</a:t>
            </a:r>
          </a:p>
        </p:txBody>
      </p:sp>
      <p:sp>
        <p:nvSpPr>
          <p:cNvPr id="16" name="TextBox 15">
            <a:extLst>
              <a:ext uri="{FF2B5EF4-FFF2-40B4-BE49-F238E27FC236}">
                <a16:creationId xmlns:a16="http://schemas.microsoft.com/office/drawing/2014/main" id="{2AD342FE-3671-DE63-9D50-BAC912ED196E}"/>
              </a:ext>
            </a:extLst>
          </p:cNvPr>
          <p:cNvSpPr txBox="1"/>
          <p:nvPr/>
        </p:nvSpPr>
        <p:spPr>
          <a:xfrm>
            <a:off x="4900613" y="4711671"/>
            <a:ext cx="742950" cy="861774"/>
          </a:xfrm>
          <a:prstGeom prst="rect">
            <a:avLst/>
          </a:prstGeom>
          <a:noFill/>
        </p:spPr>
        <p:txBody>
          <a:bodyPr wrap="square" rtlCol="0">
            <a:spAutoFit/>
          </a:bodyPr>
          <a:lstStyle/>
          <a:p>
            <a:pPr algn="ctr"/>
            <a:r>
              <a:rPr lang="en-GB" sz="5000" dirty="0"/>
              <a:t>E</a:t>
            </a:r>
          </a:p>
        </p:txBody>
      </p:sp>
      <p:sp>
        <p:nvSpPr>
          <p:cNvPr id="17" name="TextBox 16">
            <a:extLst>
              <a:ext uri="{FF2B5EF4-FFF2-40B4-BE49-F238E27FC236}">
                <a16:creationId xmlns:a16="http://schemas.microsoft.com/office/drawing/2014/main" id="{A6A2A5F3-2B37-AB96-DF1F-919A301401AF}"/>
              </a:ext>
            </a:extLst>
          </p:cNvPr>
          <p:cNvSpPr txBox="1"/>
          <p:nvPr/>
        </p:nvSpPr>
        <p:spPr>
          <a:xfrm>
            <a:off x="6305552" y="4840811"/>
            <a:ext cx="742950" cy="861774"/>
          </a:xfrm>
          <a:prstGeom prst="rect">
            <a:avLst/>
          </a:prstGeom>
          <a:noFill/>
        </p:spPr>
        <p:txBody>
          <a:bodyPr wrap="square" rtlCol="0">
            <a:spAutoFit/>
          </a:bodyPr>
          <a:lstStyle/>
          <a:p>
            <a:pPr algn="ctr"/>
            <a:r>
              <a:rPr lang="en-GB" sz="5000" dirty="0"/>
              <a:t>E</a:t>
            </a:r>
          </a:p>
        </p:txBody>
      </p:sp>
      <p:sp>
        <p:nvSpPr>
          <p:cNvPr id="18" name="TextBox 17">
            <a:extLst>
              <a:ext uri="{FF2B5EF4-FFF2-40B4-BE49-F238E27FC236}">
                <a16:creationId xmlns:a16="http://schemas.microsoft.com/office/drawing/2014/main" id="{92A0721D-20D6-CC0F-495A-5CE716B57F92}"/>
              </a:ext>
            </a:extLst>
          </p:cNvPr>
          <p:cNvSpPr txBox="1"/>
          <p:nvPr/>
        </p:nvSpPr>
        <p:spPr>
          <a:xfrm>
            <a:off x="7419977" y="4295461"/>
            <a:ext cx="742950" cy="861774"/>
          </a:xfrm>
          <a:prstGeom prst="rect">
            <a:avLst/>
          </a:prstGeom>
          <a:noFill/>
        </p:spPr>
        <p:txBody>
          <a:bodyPr wrap="square" rtlCol="0">
            <a:spAutoFit/>
          </a:bodyPr>
          <a:lstStyle/>
          <a:p>
            <a:pPr algn="ctr"/>
            <a:r>
              <a:rPr lang="en-GB" sz="5000" dirty="0"/>
              <a:t>E</a:t>
            </a:r>
          </a:p>
        </p:txBody>
      </p:sp>
      <p:sp>
        <p:nvSpPr>
          <p:cNvPr id="19" name="TextBox 18">
            <a:extLst>
              <a:ext uri="{FF2B5EF4-FFF2-40B4-BE49-F238E27FC236}">
                <a16:creationId xmlns:a16="http://schemas.microsoft.com/office/drawing/2014/main" id="{418EA01E-520C-1A75-7C17-BCFFBAE57A07}"/>
              </a:ext>
            </a:extLst>
          </p:cNvPr>
          <p:cNvSpPr txBox="1"/>
          <p:nvPr/>
        </p:nvSpPr>
        <p:spPr>
          <a:xfrm>
            <a:off x="8160542" y="3002800"/>
            <a:ext cx="742950" cy="861774"/>
          </a:xfrm>
          <a:prstGeom prst="rect">
            <a:avLst/>
          </a:prstGeom>
          <a:noFill/>
        </p:spPr>
        <p:txBody>
          <a:bodyPr wrap="square" rtlCol="0">
            <a:spAutoFit/>
          </a:bodyPr>
          <a:lstStyle/>
          <a:p>
            <a:pPr algn="ctr"/>
            <a:r>
              <a:rPr lang="en-GB" sz="5000" dirty="0"/>
              <a:t>E</a:t>
            </a:r>
          </a:p>
        </p:txBody>
      </p:sp>
      <p:sp>
        <p:nvSpPr>
          <p:cNvPr id="20" name="TextBox 19">
            <a:extLst>
              <a:ext uri="{FF2B5EF4-FFF2-40B4-BE49-F238E27FC236}">
                <a16:creationId xmlns:a16="http://schemas.microsoft.com/office/drawing/2014/main" id="{9DC5B1CB-32E0-2026-9C44-12982187D721}"/>
              </a:ext>
            </a:extLst>
          </p:cNvPr>
          <p:cNvSpPr txBox="1"/>
          <p:nvPr/>
        </p:nvSpPr>
        <p:spPr>
          <a:xfrm>
            <a:off x="2049068" y="2141026"/>
            <a:ext cx="742950" cy="861774"/>
          </a:xfrm>
          <a:prstGeom prst="rect">
            <a:avLst/>
          </a:prstGeom>
          <a:noFill/>
        </p:spPr>
        <p:txBody>
          <a:bodyPr wrap="square" rtlCol="0">
            <a:spAutoFit/>
          </a:bodyPr>
          <a:lstStyle/>
          <a:p>
            <a:pPr algn="ctr"/>
            <a:r>
              <a:rPr lang="en-GB" sz="5000" dirty="0"/>
              <a:t>E</a:t>
            </a:r>
          </a:p>
        </p:txBody>
      </p:sp>
      <p:sp>
        <p:nvSpPr>
          <p:cNvPr id="21" name="TextBox 20">
            <a:extLst>
              <a:ext uri="{FF2B5EF4-FFF2-40B4-BE49-F238E27FC236}">
                <a16:creationId xmlns:a16="http://schemas.microsoft.com/office/drawing/2014/main" id="{AECA6CF9-6A99-ABBB-5660-F014B3D987B4}"/>
              </a:ext>
            </a:extLst>
          </p:cNvPr>
          <p:cNvSpPr txBox="1"/>
          <p:nvPr/>
        </p:nvSpPr>
        <p:spPr>
          <a:xfrm>
            <a:off x="2828927" y="4840811"/>
            <a:ext cx="742950" cy="861774"/>
          </a:xfrm>
          <a:prstGeom prst="rect">
            <a:avLst/>
          </a:prstGeom>
          <a:noFill/>
        </p:spPr>
        <p:txBody>
          <a:bodyPr wrap="square" rtlCol="0">
            <a:spAutoFit/>
          </a:bodyPr>
          <a:lstStyle/>
          <a:p>
            <a:pPr algn="ctr"/>
            <a:r>
              <a:rPr lang="en-GB" sz="5000" dirty="0"/>
              <a:t>E</a:t>
            </a:r>
          </a:p>
        </p:txBody>
      </p:sp>
      <p:sp>
        <p:nvSpPr>
          <p:cNvPr id="22" name="TextBox 21">
            <a:extLst>
              <a:ext uri="{FF2B5EF4-FFF2-40B4-BE49-F238E27FC236}">
                <a16:creationId xmlns:a16="http://schemas.microsoft.com/office/drawing/2014/main" id="{B3DB179B-A7EA-5EF7-5811-34DE09DABCE0}"/>
              </a:ext>
            </a:extLst>
          </p:cNvPr>
          <p:cNvSpPr txBox="1"/>
          <p:nvPr/>
        </p:nvSpPr>
        <p:spPr>
          <a:xfrm>
            <a:off x="8166501" y="4649032"/>
            <a:ext cx="742950" cy="861774"/>
          </a:xfrm>
          <a:prstGeom prst="rect">
            <a:avLst/>
          </a:prstGeom>
          <a:noFill/>
        </p:spPr>
        <p:txBody>
          <a:bodyPr wrap="square" rtlCol="0">
            <a:spAutoFit/>
          </a:bodyPr>
          <a:lstStyle/>
          <a:p>
            <a:pPr algn="ctr"/>
            <a:r>
              <a:rPr lang="en-GB" sz="5000" dirty="0"/>
              <a:t>E</a:t>
            </a:r>
          </a:p>
        </p:txBody>
      </p:sp>
      <p:sp>
        <p:nvSpPr>
          <p:cNvPr id="23" name="TextBox 22">
            <a:extLst>
              <a:ext uri="{FF2B5EF4-FFF2-40B4-BE49-F238E27FC236}">
                <a16:creationId xmlns:a16="http://schemas.microsoft.com/office/drawing/2014/main" id="{C4432938-D4FD-DC3D-726A-4EC157E1C7DC}"/>
              </a:ext>
            </a:extLst>
          </p:cNvPr>
          <p:cNvSpPr txBox="1"/>
          <p:nvPr/>
        </p:nvSpPr>
        <p:spPr>
          <a:xfrm>
            <a:off x="5338763" y="1757257"/>
            <a:ext cx="742950" cy="861774"/>
          </a:xfrm>
          <a:prstGeom prst="rect">
            <a:avLst/>
          </a:prstGeom>
          <a:noFill/>
        </p:spPr>
        <p:txBody>
          <a:bodyPr wrap="square" rtlCol="0">
            <a:spAutoFit/>
          </a:bodyPr>
          <a:lstStyle/>
          <a:p>
            <a:pPr algn="ctr"/>
            <a:r>
              <a:rPr lang="en-GB" sz="5000" dirty="0"/>
              <a:t>E</a:t>
            </a:r>
          </a:p>
        </p:txBody>
      </p:sp>
      <p:sp>
        <p:nvSpPr>
          <p:cNvPr id="24" name="TextBox 23">
            <a:extLst>
              <a:ext uri="{FF2B5EF4-FFF2-40B4-BE49-F238E27FC236}">
                <a16:creationId xmlns:a16="http://schemas.microsoft.com/office/drawing/2014/main" id="{76DB5DB9-19A4-436F-1CE5-8EDBE5FDC08C}"/>
              </a:ext>
            </a:extLst>
          </p:cNvPr>
          <p:cNvSpPr txBox="1"/>
          <p:nvPr/>
        </p:nvSpPr>
        <p:spPr>
          <a:xfrm>
            <a:off x="7141368" y="2433248"/>
            <a:ext cx="742950" cy="861774"/>
          </a:xfrm>
          <a:prstGeom prst="rect">
            <a:avLst/>
          </a:prstGeom>
          <a:noFill/>
        </p:spPr>
        <p:txBody>
          <a:bodyPr wrap="square" rtlCol="0">
            <a:spAutoFit/>
          </a:bodyPr>
          <a:lstStyle/>
          <a:p>
            <a:pPr algn="ctr"/>
            <a:r>
              <a:rPr lang="en-GB" sz="5000" dirty="0"/>
              <a:t>E</a:t>
            </a:r>
          </a:p>
        </p:txBody>
      </p:sp>
      <p:sp>
        <p:nvSpPr>
          <p:cNvPr id="25" name="TextBox 24">
            <a:extLst>
              <a:ext uri="{FF2B5EF4-FFF2-40B4-BE49-F238E27FC236}">
                <a16:creationId xmlns:a16="http://schemas.microsoft.com/office/drawing/2014/main" id="{C34F7D3F-75B5-1871-A4E5-BC4C89CE8235}"/>
              </a:ext>
            </a:extLst>
          </p:cNvPr>
          <p:cNvSpPr txBox="1"/>
          <p:nvPr/>
        </p:nvSpPr>
        <p:spPr>
          <a:xfrm>
            <a:off x="5403055" y="4023283"/>
            <a:ext cx="742950" cy="861774"/>
          </a:xfrm>
          <a:prstGeom prst="rect">
            <a:avLst/>
          </a:prstGeom>
          <a:noFill/>
        </p:spPr>
        <p:txBody>
          <a:bodyPr wrap="square" rtlCol="0">
            <a:spAutoFit/>
          </a:bodyPr>
          <a:lstStyle/>
          <a:p>
            <a:pPr algn="ctr"/>
            <a:r>
              <a:rPr lang="en-GB" sz="5000" dirty="0"/>
              <a:t>E</a:t>
            </a:r>
          </a:p>
        </p:txBody>
      </p:sp>
      <p:sp>
        <p:nvSpPr>
          <p:cNvPr id="27" name="TextBox 26">
            <a:extLst>
              <a:ext uri="{FF2B5EF4-FFF2-40B4-BE49-F238E27FC236}">
                <a16:creationId xmlns:a16="http://schemas.microsoft.com/office/drawing/2014/main" id="{0D724D53-241E-6A5A-FC79-18FAA255087C}"/>
              </a:ext>
            </a:extLst>
          </p:cNvPr>
          <p:cNvSpPr txBox="1"/>
          <p:nvPr/>
        </p:nvSpPr>
        <p:spPr>
          <a:xfrm>
            <a:off x="6630593" y="3194416"/>
            <a:ext cx="742950" cy="861774"/>
          </a:xfrm>
          <a:prstGeom prst="rect">
            <a:avLst/>
          </a:prstGeom>
          <a:noFill/>
        </p:spPr>
        <p:txBody>
          <a:bodyPr wrap="square" rtlCol="0">
            <a:spAutoFit/>
          </a:bodyPr>
          <a:lstStyle/>
          <a:p>
            <a:pPr algn="ctr"/>
            <a:r>
              <a:rPr lang="en-GB" sz="5000" dirty="0"/>
              <a:t>E</a:t>
            </a:r>
          </a:p>
        </p:txBody>
      </p:sp>
    </p:spTree>
    <p:extLst>
      <p:ext uri="{BB962C8B-B14F-4D97-AF65-F5344CB8AC3E}">
        <p14:creationId xmlns:p14="http://schemas.microsoft.com/office/powerpoint/2010/main" val="39459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5"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731186-F8E6-29FD-94DF-54BEBD0B1DE0}"/>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err="1"/>
              <a:t>Preattentive</a:t>
            </a:r>
            <a:r>
              <a:rPr lang="en-GB" dirty="0"/>
              <a:t> search</a:t>
            </a:r>
          </a:p>
        </p:txBody>
      </p:sp>
      <p:graphicFrame>
        <p:nvGraphicFramePr>
          <p:cNvPr id="3" name="Object 3">
            <a:extLst>
              <a:ext uri="{FF2B5EF4-FFF2-40B4-BE49-F238E27FC236}">
                <a16:creationId xmlns:a16="http://schemas.microsoft.com/office/drawing/2014/main" id="{6CF94DF5-8554-281D-B5A9-6DE1042B139E}"/>
              </a:ext>
            </a:extLst>
          </p:cNvPr>
          <p:cNvGraphicFramePr>
            <a:graphicFrameLocks noChangeAspect="1"/>
          </p:cNvGraphicFramePr>
          <p:nvPr>
            <p:extLst>
              <p:ext uri="{D42A27DB-BD31-4B8C-83A1-F6EECF244321}">
                <p14:modId xmlns:p14="http://schemas.microsoft.com/office/powerpoint/2010/main" val="3688956040"/>
              </p:ext>
            </p:extLst>
          </p:nvPr>
        </p:nvGraphicFramePr>
        <p:xfrm>
          <a:off x="306275" y="2530548"/>
          <a:ext cx="7095074" cy="39505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3A38A6E-079A-BB51-C524-A916FCEB11C9}"/>
              </a:ext>
            </a:extLst>
          </p:cNvPr>
          <p:cNvSpPr txBox="1"/>
          <p:nvPr/>
        </p:nvSpPr>
        <p:spPr>
          <a:xfrm>
            <a:off x="306275" y="1441796"/>
            <a:ext cx="8580474" cy="523220"/>
          </a:xfrm>
          <a:prstGeom prst="rect">
            <a:avLst/>
          </a:prstGeom>
          <a:noFill/>
        </p:spPr>
        <p:txBody>
          <a:bodyPr wrap="square" rtlCol="0">
            <a:spAutoFit/>
          </a:bodyPr>
          <a:lstStyle/>
          <a:p>
            <a:r>
              <a:rPr lang="en-GB" sz="2800" dirty="0"/>
              <a:t>Red circles “pop out” from background of blue circles</a:t>
            </a:r>
          </a:p>
        </p:txBody>
      </p:sp>
    </p:spTree>
    <p:extLst>
      <p:ext uri="{BB962C8B-B14F-4D97-AF65-F5344CB8AC3E}">
        <p14:creationId xmlns:p14="http://schemas.microsoft.com/office/powerpoint/2010/main" val="3869863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731186-F8E6-29FD-94DF-54BEBD0B1DE0}"/>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Attentive search</a:t>
            </a:r>
          </a:p>
        </p:txBody>
      </p:sp>
      <p:graphicFrame>
        <p:nvGraphicFramePr>
          <p:cNvPr id="3" name="Object 3">
            <a:extLst>
              <a:ext uri="{FF2B5EF4-FFF2-40B4-BE49-F238E27FC236}">
                <a16:creationId xmlns:a16="http://schemas.microsoft.com/office/drawing/2014/main" id="{6CF94DF5-8554-281D-B5A9-6DE1042B139E}"/>
              </a:ext>
            </a:extLst>
          </p:cNvPr>
          <p:cNvGraphicFramePr>
            <a:graphicFrameLocks noChangeAspect="1"/>
          </p:cNvGraphicFramePr>
          <p:nvPr/>
        </p:nvGraphicFramePr>
        <p:xfrm>
          <a:off x="306275" y="2530548"/>
          <a:ext cx="7095074" cy="39505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3A38A6E-079A-BB51-C524-A916FCEB11C9}"/>
              </a:ext>
            </a:extLst>
          </p:cNvPr>
          <p:cNvSpPr txBox="1"/>
          <p:nvPr/>
        </p:nvSpPr>
        <p:spPr>
          <a:xfrm>
            <a:off x="306275" y="1441796"/>
            <a:ext cx="11410804" cy="954107"/>
          </a:xfrm>
          <a:prstGeom prst="rect">
            <a:avLst/>
          </a:prstGeom>
          <a:noFill/>
        </p:spPr>
        <p:txBody>
          <a:bodyPr wrap="square" rtlCol="0">
            <a:spAutoFit/>
          </a:bodyPr>
          <a:lstStyle/>
          <a:p>
            <a:r>
              <a:rPr lang="en-GB" sz="2800" dirty="0"/>
              <a:t>Finding F amongst Es requires attentive search – serial search for a conjunction of features</a:t>
            </a:r>
          </a:p>
        </p:txBody>
      </p:sp>
    </p:spTree>
    <p:extLst>
      <p:ext uri="{BB962C8B-B14F-4D97-AF65-F5344CB8AC3E}">
        <p14:creationId xmlns:p14="http://schemas.microsoft.com/office/powerpoint/2010/main" val="4266817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731186-F8E6-29FD-94DF-54BEBD0B1DE0}"/>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Feature integration theory</a:t>
            </a:r>
          </a:p>
        </p:txBody>
      </p:sp>
      <p:sp>
        <p:nvSpPr>
          <p:cNvPr id="5" name="TextBox 4">
            <a:extLst>
              <a:ext uri="{FF2B5EF4-FFF2-40B4-BE49-F238E27FC236}">
                <a16:creationId xmlns:a16="http://schemas.microsoft.com/office/drawing/2014/main" id="{71C042DF-B794-947F-DE40-4C0BFBEA23DD}"/>
              </a:ext>
            </a:extLst>
          </p:cNvPr>
          <p:cNvSpPr txBox="1"/>
          <p:nvPr/>
        </p:nvSpPr>
        <p:spPr>
          <a:xfrm>
            <a:off x="306275" y="1945758"/>
            <a:ext cx="9973340" cy="3539430"/>
          </a:xfrm>
          <a:prstGeom prst="rect">
            <a:avLst/>
          </a:prstGeom>
          <a:noFill/>
        </p:spPr>
        <p:txBody>
          <a:bodyPr wrap="square" rtlCol="0">
            <a:spAutoFit/>
          </a:bodyPr>
          <a:lstStyle/>
          <a:p>
            <a:r>
              <a:rPr lang="en-GB" sz="3200" dirty="0"/>
              <a:t>If a single feature (e.g. red) allows detection then it is pre-attentive</a:t>
            </a:r>
          </a:p>
          <a:p>
            <a:endParaRPr lang="en-GB" sz="3200" dirty="0"/>
          </a:p>
          <a:p>
            <a:r>
              <a:rPr lang="en-GB" sz="3200" dirty="0"/>
              <a:t>If detection requires a conjunction of features then it is attentive</a:t>
            </a:r>
          </a:p>
          <a:p>
            <a:endParaRPr lang="en-GB" sz="3200" dirty="0"/>
          </a:p>
          <a:p>
            <a:r>
              <a:rPr lang="en-GB" sz="3200" dirty="0"/>
              <a:t>Attention is required to </a:t>
            </a:r>
            <a:r>
              <a:rPr lang="en-GB" sz="3200" i="1" dirty="0"/>
              <a:t>bind</a:t>
            </a:r>
            <a:r>
              <a:rPr lang="en-GB" sz="3200" dirty="0"/>
              <a:t> features together</a:t>
            </a:r>
          </a:p>
        </p:txBody>
      </p:sp>
    </p:spTree>
    <p:extLst>
      <p:ext uri="{BB962C8B-B14F-4D97-AF65-F5344CB8AC3E}">
        <p14:creationId xmlns:p14="http://schemas.microsoft.com/office/powerpoint/2010/main" val="2763760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68AC47-34D7-4339-5B6D-3D920209D7F3}"/>
              </a:ext>
            </a:extLst>
          </p:cNvPr>
          <p:cNvSpPr txBox="1"/>
          <p:nvPr/>
        </p:nvSpPr>
        <p:spPr>
          <a:xfrm>
            <a:off x="2957512" y="447674"/>
            <a:ext cx="6096000" cy="707886"/>
          </a:xfrm>
          <a:prstGeom prst="rect">
            <a:avLst/>
          </a:prstGeom>
          <a:noFill/>
        </p:spPr>
        <p:txBody>
          <a:bodyPr wrap="square" rtlCol="0">
            <a:spAutoFit/>
          </a:bodyPr>
          <a:lstStyle/>
          <a:p>
            <a:r>
              <a:rPr lang="en-GB" sz="4000" dirty="0"/>
              <a:t>Find the horizontal line</a:t>
            </a:r>
          </a:p>
        </p:txBody>
      </p:sp>
      <p:cxnSp>
        <p:nvCxnSpPr>
          <p:cNvPr id="28" name="Straight Connector 27">
            <a:extLst>
              <a:ext uri="{FF2B5EF4-FFF2-40B4-BE49-F238E27FC236}">
                <a16:creationId xmlns:a16="http://schemas.microsoft.com/office/drawing/2014/main" id="{34DB25B3-02DD-C075-6FE1-ED3A7A724A2A}"/>
              </a:ext>
            </a:extLst>
          </p:cNvPr>
          <p:cNvCxnSpPr>
            <a:cxnSpLocks/>
          </p:cNvCxnSpPr>
          <p:nvPr/>
        </p:nvCxnSpPr>
        <p:spPr>
          <a:xfrm>
            <a:off x="3831432" y="1917282"/>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ED47BA2-8746-9DC9-50C1-51DDD13FE513}"/>
              </a:ext>
            </a:extLst>
          </p:cNvPr>
          <p:cNvCxnSpPr>
            <a:cxnSpLocks/>
          </p:cNvCxnSpPr>
          <p:nvPr/>
        </p:nvCxnSpPr>
        <p:spPr>
          <a:xfrm>
            <a:off x="2792018" y="2195311"/>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C69494F-0395-5187-337F-B7E132B4EAA9}"/>
              </a:ext>
            </a:extLst>
          </p:cNvPr>
          <p:cNvCxnSpPr>
            <a:cxnSpLocks/>
          </p:cNvCxnSpPr>
          <p:nvPr/>
        </p:nvCxnSpPr>
        <p:spPr>
          <a:xfrm>
            <a:off x="3262314" y="3085091"/>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6482CBF-11F3-E6EA-3ED5-5510A4AC9069}"/>
              </a:ext>
            </a:extLst>
          </p:cNvPr>
          <p:cNvCxnSpPr>
            <a:cxnSpLocks/>
          </p:cNvCxnSpPr>
          <p:nvPr/>
        </p:nvCxnSpPr>
        <p:spPr>
          <a:xfrm>
            <a:off x="4472929" y="3095724"/>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6731979-FD2D-DC43-4928-FE86A356110C}"/>
              </a:ext>
            </a:extLst>
          </p:cNvPr>
          <p:cNvCxnSpPr>
            <a:cxnSpLocks/>
          </p:cNvCxnSpPr>
          <p:nvPr/>
        </p:nvCxnSpPr>
        <p:spPr>
          <a:xfrm>
            <a:off x="5961488" y="184443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7BA1D1F-44A9-ABB5-758E-01223F52649F}"/>
              </a:ext>
            </a:extLst>
          </p:cNvPr>
          <p:cNvCxnSpPr>
            <a:cxnSpLocks/>
          </p:cNvCxnSpPr>
          <p:nvPr/>
        </p:nvCxnSpPr>
        <p:spPr>
          <a:xfrm>
            <a:off x="7048502" y="2363727"/>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B42250F-1CAF-2684-E719-39BE0D28205D}"/>
              </a:ext>
            </a:extLst>
          </p:cNvPr>
          <p:cNvCxnSpPr>
            <a:cxnSpLocks/>
          </p:cNvCxnSpPr>
          <p:nvPr/>
        </p:nvCxnSpPr>
        <p:spPr>
          <a:xfrm>
            <a:off x="7766808" y="253379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70066DC-D5D7-96C4-3D7D-36B3B82A4AF4}"/>
              </a:ext>
            </a:extLst>
          </p:cNvPr>
          <p:cNvCxnSpPr>
            <a:cxnSpLocks/>
          </p:cNvCxnSpPr>
          <p:nvPr/>
        </p:nvCxnSpPr>
        <p:spPr>
          <a:xfrm>
            <a:off x="8428242" y="1862035"/>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C9276AA-49A7-7A94-BB47-E384D4068CFC}"/>
              </a:ext>
            </a:extLst>
          </p:cNvPr>
          <p:cNvCxnSpPr>
            <a:cxnSpLocks/>
          </p:cNvCxnSpPr>
          <p:nvPr/>
        </p:nvCxnSpPr>
        <p:spPr>
          <a:xfrm>
            <a:off x="4469552" y="4766384"/>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05C95CA-FAFB-23DA-5D61-21007BB12693}"/>
              </a:ext>
            </a:extLst>
          </p:cNvPr>
          <p:cNvCxnSpPr>
            <a:cxnSpLocks/>
          </p:cNvCxnSpPr>
          <p:nvPr/>
        </p:nvCxnSpPr>
        <p:spPr>
          <a:xfrm>
            <a:off x="3122595" y="4100817"/>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1BADB98-CE97-3374-0CFB-C7988A99D71C}"/>
              </a:ext>
            </a:extLst>
          </p:cNvPr>
          <p:cNvCxnSpPr>
            <a:cxnSpLocks/>
          </p:cNvCxnSpPr>
          <p:nvPr/>
        </p:nvCxnSpPr>
        <p:spPr>
          <a:xfrm>
            <a:off x="5335386" y="378880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5963CB9-63B3-2F23-A0A5-65BDA70D70F4}"/>
              </a:ext>
            </a:extLst>
          </p:cNvPr>
          <p:cNvCxnSpPr>
            <a:cxnSpLocks/>
          </p:cNvCxnSpPr>
          <p:nvPr/>
        </p:nvCxnSpPr>
        <p:spPr>
          <a:xfrm>
            <a:off x="6039460" y="410411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E8B4094-4D0D-C7D4-61D1-5E0F08D731BF}"/>
              </a:ext>
            </a:extLst>
          </p:cNvPr>
          <p:cNvCxnSpPr>
            <a:cxnSpLocks/>
          </p:cNvCxnSpPr>
          <p:nvPr/>
        </p:nvCxnSpPr>
        <p:spPr>
          <a:xfrm>
            <a:off x="6907785" y="3947283"/>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A3449C9-3710-E27A-51B6-656781139FFD}"/>
              </a:ext>
            </a:extLst>
          </p:cNvPr>
          <p:cNvCxnSpPr>
            <a:cxnSpLocks/>
          </p:cNvCxnSpPr>
          <p:nvPr/>
        </p:nvCxnSpPr>
        <p:spPr>
          <a:xfrm>
            <a:off x="6305552" y="2884670"/>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1B17586-7FAE-78DD-3D98-09AD185C5AB2}"/>
              </a:ext>
            </a:extLst>
          </p:cNvPr>
          <p:cNvCxnSpPr>
            <a:cxnSpLocks/>
          </p:cNvCxnSpPr>
          <p:nvPr/>
        </p:nvCxnSpPr>
        <p:spPr>
          <a:xfrm>
            <a:off x="8779116" y="3087057"/>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1895FB9-6920-F67A-BBD7-AA059BE7BDCD}"/>
              </a:ext>
            </a:extLst>
          </p:cNvPr>
          <p:cNvCxnSpPr>
            <a:cxnSpLocks/>
          </p:cNvCxnSpPr>
          <p:nvPr/>
        </p:nvCxnSpPr>
        <p:spPr>
          <a:xfrm>
            <a:off x="7884318" y="3399068"/>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F7ABFC7-1CF1-9AC6-C832-265841B30A82}"/>
              </a:ext>
            </a:extLst>
          </p:cNvPr>
          <p:cNvCxnSpPr>
            <a:cxnSpLocks/>
          </p:cNvCxnSpPr>
          <p:nvPr/>
        </p:nvCxnSpPr>
        <p:spPr>
          <a:xfrm>
            <a:off x="6907785" y="487169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511D5B2-4300-8606-7C85-C13359366DF2}"/>
              </a:ext>
            </a:extLst>
          </p:cNvPr>
          <p:cNvCxnSpPr>
            <a:cxnSpLocks/>
          </p:cNvCxnSpPr>
          <p:nvPr/>
        </p:nvCxnSpPr>
        <p:spPr>
          <a:xfrm>
            <a:off x="5546818" y="480256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D5C1D1E-20AB-2743-71BB-77BEC4ACE645}"/>
              </a:ext>
            </a:extLst>
          </p:cNvPr>
          <p:cNvCxnSpPr>
            <a:cxnSpLocks/>
          </p:cNvCxnSpPr>
          <p:nvPr/>
        </p:nvCxnSpPr>
        <p:spPr>
          <a:xfrm>
            <a:off x="8051007" y="4389027"/>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B271E8E-14C4-4414-F7E0-578CC63D0614}"/>
              </a:ext>
            </a:extLst>
          </p:cNvPr>
          <p:cNvCxnSpPr>
            <a:cxnSpLocks/>
          </p:cNvCxnSpPr>
          <p:nvPr/>
        </p:nvCxnSpPr>
        <p:spPr>
          <a:xfrm>
            <a:off x="8779116" y="4739901"/>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B01344A-EE03-C529-9E96-ACB5054E0CFD}"/>
              </a:ext>
            </a:extLst>
          </p:cNvPr>
          <p:cNvCxnSpPr>
            <a:cxnSpLocks/>
          </p:cNvCxnSpPr>
          <p:nvPr/>
        </p:nvCxnSpPr>
        <p:spPr>
          <a:xfrm rot="16200000">
            <a:off x="4185853" y="3931053"/>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D48B248-F8FF-C60F-7964-7CE4E15334C6}"/>
              </a:ext>
            </a:extLst>
          </p:cNvPr>
          <p:cNvCxnSpPr>
            <a:cxnSpLocks/>
          </p:cNvCxnSpPr>
          <p:nvPr/>
        </p:nvCxnSpPr>
        <p:spPr>
          <a:xfrm>
            <a:off x="3462837" y="5000836"/>
            <a:ext cx="0" cy="70174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1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7A0686-E988-BCD0-34DE-57EC995D9ABC}"/>
              </a:ext>
            </a:extLst>
          </p:cNvPr>
          <p:cNvSpPr/>
          <p:nvPr/>
        </p:nvSpPr>
        <p:spPr>
          <a:xfrm>
            <a:off x="301942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5591175" y="31623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BA3051-4D28-693D-4D84-170BD0B904C8}"/>
              </a:ext>
            </a:extLst>
          </p:cNvPr>
          <p:cNvSpPr/>
          <p:nvPr/>
        </p:nvSpPr>
        <p:spPr>
          <a:xfrm>
            <a:off x="7301015" y="5955328"/>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DFC937-89BE-3BA8-F7DD-864D8E396528}"/>
              </a:ext>
            </a:extLst>
          </p:cNvPr>
          <p:cNvSpPr/>
          <p:nvPr/>
        </p:nvSpPr>
        <p:spPr>
          <a:xfrm>
            <a:off x="7629083" y="299493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8C12D-CB40-4BA6-1EAB-F6113DD63418}"/>
              </a:ext>
            </a:extLst>
          </p:cNvPr>
          <p:cNvSpPr/>
          <p:nvPr/>
        </p:nvSpPr>
        <p:spPr>
          <a:xfrm>
            <a:off x="7988374" y="4257958"/>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BE7B563-6CA2-E8AE-055D-860AB66322C8}"/>
              </a:ext>
            </a:extLst>
          </p:cNvPr>
          <p:cNvSpPr/>
          <p:nvPr/>
        </p:nvSpPr>
        <p:spPr>
          <a:xfrm>
            <a:off x="3742060" y="5836832"/>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43B5E5-90DB-8D4A-B126-3BB05F096DDC}"/>
              </a:ext>
            </a:extLst>
          </p:cNvPr>
          <p:cNvSpPr/>
          <p:nvPr/>
        </p:nvSpPr>
        <p:spPr>
          <a:xfrm>
            <a:off x="2452579" y="554099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DF108D5-9DBE-1971-0CC9-17E6FF660220}"/>
              </a:ext>
            </a:extLst>
          </p:cNvPr>
          <p:cNvSpPr/>
          <p:nvPr/>
        </p:nvSpPr>
        <p:spPr>
          <a:xfrm>
            <a:off x="3814708" y="1538284"/>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D3B9BB7-16FB-4FB2-C282-646D1F3552B7}"/>
              </a:ext>
            </a:extLst>
          </p:cNvPr>
          <p:cNvSpPr/>
          <p:nvPr/>
        </p:nvSpPr>
        <p:spPr>
          <a:xfrm>
            <a:off x="6877050"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
        <p:nvSpPr>
          <p:cNvPr id="3" name="Oval 2">
            <a:extLst>
              <a:ext uri="{FF2B5EF4-FFF2-40B4-BE49-F238E27FC236}">
                <a16:creationId xmlns:a16="http://schemas.microsoft.com/office/drawing/2014/main" id="{6B0EA27D-0696-07C6-0BA8-D16497EBC907}"/>
              </a:ext>
            </a:extLst>
          </p:cNvPr>
          <p:cNvSpPr/>
          <p:nvPr/>
        </p:nvSpPr>
        <p:spPr>
          <a:xfrm>
            <a:off x="1564426" y="3076732"/>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51444F6-BE42-FAFD-EAF0-5B974CC82796}"/>
              </a:ext>
            </a:extLst>
          </p:cNvPr>
          <p:cNvSpPr/>
          <p:nvPr/>
        </p:nvSpPr>
        <p:spPr>
          <a:xfrm>
            <a:off x="1623904" y="124364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236BA56-D3DD-FBD6-4317-8CDB87F464C4}"/>
              </a:ext>
            </a:extLst>
          </p:cNvPr>
          <p:cNvSpPr/>
          <p:nvPr/>
        </p:nvSpPr>
        <p:spPr>
          <a:xfrm>
            <a:off x="9448800" y="437197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83EF442-8445-D5CA-BB44-501DF671609E}"/>
              </a:ext>
            </a:extLst>
          </p:cNvPr>
          <p:cNvSpPr/>
          <p:nvPr/>
        </p:nvSpPr>
        <p:spPr>
          <a:xfrm>
            <a:off x="10252333" y="1906614"/>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AA4280B-B8E6-A9CD-0302-215B33D36084}"/>
              </a:ext>
            </a:extLst>
          </p:cNvPr>
          <p:cNvSpPr/>
          <p:nvPr/>
        </p:nvSpPr>
        <p:spPr>
          <a:xfrm>
            <a:off x="10734675" y="31622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64E5758-DF8A-3B6C-E90E-FE53E0F58EB9}"/>
              </a:ext>
            </a:extLst>
          </p:cNvPr>
          <p:cNvSpPr/>
          <p:nvPr/>
        </p:nvSpPr>
        <p:spPr>
          <a:xfrm>
            <a:off x="10734675" y="558165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66052B3-D71D-6557-04F1-998C328EC1F0}"/>
              </a:ext>
            </a:extLst>
          </p:cNvPr>
          <p:cNvSpPr/>
          <p:nvPr/>
        </p:nvSpPr>
        <p:spPr>
          <a:xfrm>
            <a:off x="4476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870FAF8-2BFA-5F76-CE0F-903017CE6B75}"/>
              </a:ext>
            </a:extLst>
          </p:cNvPr>
          <p:cNvSpPr/>
          <p:nvPr/>
        </p:nvSpPr>
        <p:spPr>
          <a:xfrm>
            <a:off x="447675" y="195262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E8BA1051-EABA-6546-6691-A2ED7ACB2AAC}"/>
              </a:ext>
            </a:extLst>
          </p:cNvPr>
          <p:cNvSpPr/>
          <p:nvPr/>
        </p:nvSpPr>
        <p:spPr>
          <a:xfrm>
            <a:off x="2774129" y="2121492"/>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09E568D2-F892-E662-59B8-D9619930818F}"/>
              </a:ext>
            </a:extLst>
          </p:cNvPr>
          <p:cNvSpPr/>
          <p:nvPr/>
        </p:nvSpPr>
        <p:spPr>
          <a:xfrm>
            <a:off x="5423827" y="1330249"/>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36E69757-053E-AD96-D902-E39B4B6040ED}"/>
              </a:ext>
            </a:extLst>
          </p:cNvPr>
          <p:cNvSpPr/>
          <p:nvPr/>
        </p:nvSpPr>
        <p:spPr>
          <a:xfrm>
            <a:off x="8148085" y="1906615"/>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6C880CED-A03E-5907-5331-7C53FC7C6FD8}"/>
              </a:ext>
            </a:extLst>
          </p:cNvPr>
          <p:cNvSpPr/>
          <p:nvPr/>
        </p:nvSpPr>
        <p:spPr>
          <a:xfrm>
            <a:off x="447675" y="3162297"/>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13F95785-244F-E843-3FBC-EE5737B349CC}"/>
              </a:ext>
            </a:extLst>
          </p:cNvPr>
          <p:cNvSpPr/>
          <p:nvPr/>
        </p:nvSpPr>
        <p:spPr>
          <a:xfrm>
            <a:off x="9201481" y="3139295"/>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E55C2723-7D00-9967-E206-958A58502DB9}"/>
              </a:ext>
            </a:extLst>
          </p:cNvPr>
          <p:cNvSpPr/>
          <p:nvPr/>
        </p:nvSpPr>
        <p:spPr>
          <a:xfrm>
            <a:off x="4306629" y="437197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6674EAB8-DB79-D87E-BDB3-FAE1444D9CCC}"/>
              </a:ext>
            </a:extLst>
          </p:cNvPr>
          <p:cNvSpPr/>
          <p:nvPr/>
        </p:nvSpPr>
        <p:spPr>
          <a:xfrm>
            <a:off x="6787891" y="3905407"/>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339E7406-8046-0B11-1315-00E7D245EFC4}"/>
              </a:ext>
            </a:extLst>
          </p:cNvPr>
          <p:cNvSpPr/>
          <p:nvPr/>
        </p:nvSpPr>
        <p:spPr>
          <a:xfrm>
            <a:off x="10732017" y="4374698"/>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31A178D0-D382-2ED3-0638-3DE65F6AB5F3}"/>
              </a:ext>
            </a:extLst>
          </p:cNvPr>
          <p:cNvSpPr/>
          <p:nvPr/>
        </p:nvSpPr>
        <p:spPr>
          <a:xfrm>
            <a:off x="1074438" y="5531145"/>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Isosceles Triangle 66">
            <a:extLst>
              <a:ext uri="{FF2B5EF4-FFF2-40B4-BE49-F238E27FC236}">
                <a16:creationId xmlns:a16="http://schemas.microsoft.com/office/drawing/2014/main" id="{3CA3D99A-0333-53F4-9A51-6D70A65C754C}"/>
              </a:ext>
            </a:extLst>
          </p:cNvPr>
          <p:cNvSpPr/>
          <p:nvPr/>
        </p:nvSpPr>
        <p:spPr>
          <a:xfrm>
            <a:off x="9237701" y="915911"/>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Isosceles Triangle 67">
            <a:extLst>
              <a:ext uri="{FF2B5EF4-FFF2-40B4-BE49-F238E27FC236}">
                <a16:creationId xmlns:a16="http://schemas.microsoft.com/office/drawing/2014/main" id="{D8A21002-D2EB-65F9-335E-8347C6BF98DD}"/>
              </a:ext>
            </a:extLst>
          </p:cNvPr>
          <p:cNvSpPr/>
          <p:nvPr/>
        </p:nvSpPr>
        <p:spPr>
          <a:xfrm>
            <a:off x="2430536" y="4271174"/>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Isosceles Triangle 68">
            <a:extLst>
              <a:ext uri="{FF2B5EF4-FFF2-40B4-BE49-F238E27FC236}">
                <a16:creationId xmlns:a16="http://schemas.microsoft.com/office/drawing/2014/main" id="{E687AEC5-8FF3-7E97-C051-F88AC3E0AB79}"/>
              </a:ext>
            </a:extLst>
          </p:cNvPr>
          <p:cNvSpPr/>
          <p:nvPr/>
        </p:nvSpPr>
        <p:spPr>
          <a:xfrm>
            <a:off x="4486276" y="316229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Isosceles Triangle 69">
            <a:extLst>
              <a:ext uri="{FF2B5EF4-FFF2-40B4-BE49-F238E27FC236}">
                <a16:creationId xmlns:a16="http://schemas.microsoft.com/office/drawing/2014/main" id="{05CBEDE8-BB6E-6FFB-520A-BDB618FD3EB3}"/>
              </a:ext>
            </a:extLst>
          </p:cNvPr>
          <p:cNvSpPr/>
          <p:nvPr/>
        </p:nvSpPr>
        <p:spPr>
          <a:xfrm>
            <a:off x="6015148" y="549781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Isosceles Triangle 70">
            <a:extLst>
              <a:ext uri="{FF2B5EF4-FFF2-40B4-BE49-F238E27FC236}">
                <a16:creationId xmlns:a16="http://schemas.microsoft.com/office/drawing/2014/main" id="{AB72A5D5-59E7-8D90-283A-03058E0A83EC}"/>
              </a:ext>
            </a:extLst>
          </p:cNvPr>
          <p:cNvSpPr/>
          <p:nvPr/>
        </p:nvSpPr>
        <p:spPr>
          <a:xfrm>
            <a:off x="8812398" y="554931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350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3" grpId="0" animBg="1"/>
      <p:bldP spid="14" grpId="0" animBg="1"/>
      <p:bldP spid="15" grpId="0" animBg="1"/>
      <p:bldP spid="20" grpId="0" animBg="1"/>
      <p:bldP spid="22" grpId="0" animBg="1"/>
      <p:bldP spid="3" grpId="0" animBg="1"/>
      <p:bldP spid="26" grpId="0" animBg="1"/>
      <p:bldP spid="28" grpId="0" animBg="1"/>
      <p:bldP spid="30" grpId="0" animBg="1"/>
      <p:bldP spid="31" grpId="0" animBg="1"/>
      <p:bldP spid="33" grpId="0" animBg="1"/>
      <p:bldP spid="36" grpId="0" animBg="1"/>
      <p:bldP spid="38" grpId="0" animBg="1"/>
      <p:bldP spid="49" grpId="0" animBg="1"/>
      <p:bldP spid="50" grpId="0" animBg="1"/>
      <p:bldP spid="51" grpId="0" animBg="1"/>
      <p:bldP spid="53" grpId="0" animBg="1"/>
      <p:bldP spid="56" grpId="0" animBg="1"/>
      <p:bldP spid="58" grpId="0" animBg="1"/>
      <p:bldP spid="59" grpId="0" animBg="1"/>
      <p:bldP spid="60" grpId="0" animBg="1"/>
      <p:bldP spid="62" grpId="0" animBg="1"/>
      <p:bldP spid="67" grpId="0" animBg="1"/>
      <p:bldP spid="68" grpId="0" animBg="1"/>
      <p:bldP spid="69" grpId="0" animBg="1"/>
      <p:bldP spid="70" grpId="0" animBg="1"/>
      <p:bldP spid="7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7A0686-E988-BCD0-34DE-57EC995D9ABC}"/>
              </a:ext>
            </a:extLst>
          </p:cNvPr>
          <p:cNvSpPr/>
          <p:nvPr/>
        </p:nvSpPr>
        <p:spPr>
          <a:xfrm>
            <a:off x="2753251" y="293846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BC3243A-E646-B82D-9F68-A6E6C728E5C1}"/>
              </a:ext>
            </a:extLst>
          </p:cNvPr>
          <p:cNvSpPr/>
          <p:nvPr/>
        </p:nvSpPr>
        <p:spPr>
          <a:xfrm>
            <a:off x="4713101" y="305380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BA3051-4D28-693D-4D84-170BD0B904C8}"/>
              </a:ext>
            </a:extLst>
          </p:cNvPr>
          <p:cNvSpPr/>
          <p:nvPr/>
        </p:nvSpPr>
        <p:spPr>
          <a:xfrm>
            <a:off x="7171693" y="414571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DFC937-89BE-3BA8-F7DD-864D8E396528}"/>
              </a:ext>
            </a:extLst>
          </p:cNvPr>
          <p:cNvSpPr/>
          <p:nvPr/>
        </p:nvSpPr>
        <p:spPr>
          <a:xfrm>
            <a:off x="7670213" y="326440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D48A5-082C-7A3F-A389-77FDF1B86CA9}"/>
              </a:ext>
            </a:extLst>
          </p:cNvPr>
          <p:cNvSpPr/>
          <p:nvPr/>
        </p:nvSpPr>
        <p:spPr>
          <a:xfrm>
            <a:off x="5591175" y="43719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8C12D-CB40-4BA6-1EAB-F6113DD63418}"/>
              </a:ext>
            </a:extLst>
          </p:cNvPr>
          <p:cNvSpPr/>
          <p:nvPr/>
        </p:nvSpPr>
        <p:spPr>
          <a:xfrm>
            <a:off x="6305965" y="5629927"/>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BE7B563-6CA2-E8AE-055D-860AB66322C8}"/>
              </a:ext>
            </a:extLst>
          </p:cNvPr>
          <p:cNvSpPr/>
          <p:nvPr/>
        </p:nvSpPr>
        <p:spPr>
          <a:xfrm>
            <a:off x="3019425" y="547333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643B5E5-90DB-8D4A-B126-3BB05F096DDC}"/>
              </a:ext>
            </a:extLst>
          </p:cNvPr>
          <p:cNvSpPr/>
          <p:nvPr/>
        </p:nvSpPr>
        <p:spPr>
          <a:xfrm>
            <a:off x="4535093" y="547333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DF108D5-9DBE-1971-0CC9-17E6FF660220}"/>
              </a:ext>
            </a:extLst>
          </p:cNvPr>
          <p:cNvSpPr/>
          <p:nvPr/>
        </p:nvSpPr>
        <p:spPr>
          <a:xfrm>
            <a:off x="4070440" y="173701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D3B9BB7-16FB-4FB2-C282-646D1F3552B7}"/>
              </a:ext>
            </a:extLst>
          </p:cNvPr>
          <p:cNvSpPr/>
          <p:nvPr/>
        </p:nvSpPr>
        <p:spPr>
          <a:xfrm>
            <a:off x="6869962" y="197169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438A1AB-44AC-71AC-075A-BBD0A879C6C7}"/>
              </a:ext>
            </a:extLst>
          </p:cNvPr>
          <p:cNvSpPr txBox="1"/>
          <p:nvPr/>
        </p:nvSpPr>
        <p:spPr>
          <a:xfrm>
            <a:off x="2957512" y="447674"/>
            <a:ext cx="6096000" cy="707886"/>
          </a:xfrm>
          <a:prstGeom prst="rect">
            <a:avLst/>
          </a:prstGeom>
          <a:noFill/>
        </p:spPr>
        <p:txBody>
          <a:bodyPr wrap="square" rtlCol="0">
            <a:spAutoFit/>
          </a:bodyPr>
          <a:lstStyle/>
          <a:p>
            <a:r>
              <a:rPr lang="en-GB" sz="4000" dirty="0"/>
              <a:t>Find the red circle</a:t>
            </a:r>
          </a:p>
        </p:txBody>
      </p:sp>
      <p:sp>
        <p:nvSpPr>
          <p:cNvPr id="3" name="Oval 2">
            <a:extLst>
              <a:ext uri="{FF2B5EF4-FFF2-40B4-BE49-F238E27FC236}">
                <a16:creationId xmlns:a16="http://schemas.microsoft.com/office/drawing/2014/main" id="{6B0EA27D-0696-07C6-0BA8-D16497EBC907}"/>
              </a:ext>
            </a:extLst>
          </p:cNvPr>
          <p:cNvSpPr/>
          <p:nvPr/>
        </p:nvSpPr>
        <p:spPr>
          <a:xfrm>
            <a:off x="1627776" y="3911627"/>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51444F6-BE42-FAFD-EAF0-5B974CC82796}"/>
              </a:ext>
            </a:extLst>
          </p:cNvPr>
          <p:cNvSpPr/>
          <p:nvPr/>
        </p:nvSpPr>
        <p:spPr>
          <a:xfrm>
            <a:off x="8792831" y="5995988"/>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236BA56-D3DD-FBD6-4317-8CDB87F464C4}"/>
              </a:ext>
            </a:extLst>
          </p:cNvPr>
          <p:cNvSpPr/>
          <p:nvPr/>
        </p:nvSpPr>
        <p:spPr>
          <a:xfrm>
            <a:off x="8883445" y="413184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83EF442-8445-D5CA-BB44-501DF671609E}"/>
              </a:ext>
            </a:extLst>
          </p:cNvPr>
          <p:cNvSpPr/>
          <p:nvPr/>
        </p:nvSpPr>
        <p:spPr>
          <a:xfrm>
            <a:off x="9088842" y="2050677"/>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AA4280B-B8E6-A9CD-0302-215B33D36084}"/>
              </a:ext>
            </a:extLst>
          </p:cNvPr>
          <p:cNvSpPr/>
          <p:nvPr/>
        </p:nvSpPr>
        <p:spPr>
          <a:xfrm>
            <a:off x="10754778" y="2938460"/>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64E5758-DF8A-3B6C-E90E-FE53E0F58EB9}"/>
              </a:ext>
            </a:extLst>
          </p:cNvPr>
          <p:cNvSpPr/>
          <p:nvPr/>
        </p:nvSpPr>
        <p:spPr>
          <a:xfrm>
            <a:off x="10955696" y="5755328"/>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66052B3-D71D-6557-04F1-998C328EC1F0}"/>
              </a:ext>
            </a:extLst>
          </p:cNvPr>
          <p:cNvSpPr/>
          <p:nvPr/>
        </p:nvSpPr>
        <p:spPr>
          <a:xfrm>
            <a:off x="719412" y="4560054"/>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870FAF8-2BFA-5F76-CE0F-903017CE6B75}"/>
              </a:ext>
            </a:extLst>
          </p:cNvPr>
          <p:cNvSpPr/>
          <p:nvPr/>
        </p:nvSpPr>
        <p:spPr>
          <a:xfrm>
            <a:off x="668855" y="149227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E8BA1051-EABA-6546-6691-A2ED7ACB2AAC}"/>
              </a:ext>
            </a:extLst>
          </p:cNvPr>
          <p:cNvSpPr/>
          <p:nvPr/>
        </p:nvSpPr>
        <p:spPr>
          <a:xfrm>
            <a:off x="2562225" y="1520752"/>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09E568D2-F892-E662-59B8-D9619930818F}"/>
              </a:ext>
            </a:extLst>
          </p:cNvPr>
          <p:cNvSpPr/>
          <p:nvPr/>
        </p:nvSpPr>
        <p:spPr>
          <a:xfrm>
            <a:off x="5584087" y="1607306"/>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36E69757-053E-AD96-D902-E39B4B6040ED}"/>
              </a:ext>
            </a:extLst>
          </p:cNvPr>
          <p:cNvSpPr/>
          <p:nvPr/>
        </p:nvSpPr>
        <p:spPr>
          <a:xfrm>
            <a:off x="8047267" y="1637209"/>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6C880CED-A03E-5907-5331-7C53FC7C6FD8}"/>
              </a:ext>
            </a:extLst>
          </p:cNvPr>
          <p:cNvSpPr/>
          <p:nvPr/>
        </p:nvSpPr>
        <p:spPr>
          <a:xfrm>
            <a:off x="447675" y="3162297"/>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13F95785-244F-E843-3FBC-EE5737B349CC}"/>
              </a:ext>
            </a:extLst>
          </p:cNvPr>
          <p:cNvSpPr/>
          <p:nvPr/>
        </p:nvSpPr>
        <p:spPr>
          <a:xfrm>
            <a:off x="9503179" y="3099118"/>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E55C2723-7D00-9967-E206-958A58502DB9}"/>
              </a:ext>
            </a:extLst>
          </p:cNvPr>
          <p:cNvSpPr/>
          <p:nvPr/>
        </p:nvSpPr>
        <p:spPr>
          <a:xfrm>
            <a:off x="4251084" y="4182249"/>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6674EAB8-DB79-D87E-BDB3-FAE1444D9CCC}"/>
              </a:ext>
            </a:extLst>
          </p:cNvPr>
          <p:cNvSpPr/>
          <p:nvPr/>
        </p:nvSpPr>
        <p:spPr>
          <a:xfrm>
            <a:off x="7640155" y="5208512"/>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339E7406-8046-0B11-1315-00E7D245EFC4}"/>
              </a:ext>
            </a:extLst>
          </p:cNvPr>
          <p:cNvSpPr/>
          <p:nvPr/>
        </p:nvSpPr>
        <p:spPr>
          <a:xfrm>
            <a:off x="10440505" y="4292315"/>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31A178D0-D382-2ED3-0638-3DE65F6AB5F3}"/>
              </a:ext>
            </a:extLst>
          </p:cNvPr>
          <p:cNvSpPr/>
          <p:nvPr/>
        </p:nvSpPr>
        <p:spPr>
          <a:xfrm>
            <a:off x="1395669" y="563383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Isosceles Triangle 1">
            <a:extLst>
              <a:ext uri="{FF2B5EF4-FFF2-40B4-BE49-F238E27FC236}">
                <a16:creationId xmlns:a16="http://schemas.microsoft.com/office/drawing/2014/main" id="{432A6BF0-05AC-1B8A-0072-E3AB41DC156E}"/>
              </a:ext>
            </a:extLst>
          </p:cNvPr>
          <p:cNvSpPr/>
          <p:nvPr/>
        </p:nvSpPr>
        <p:spPr>
          <a:xfrm>
            <a:off x="3362959" y="3772338"/>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D8E95C60-5EE9-D6B6-0E03-8E4A013E8427}"/>
              </a:ext>
            </a:extLst>
          </p:cNvPr>
          <p:cNvSpPr/>
          <p:nvPr/>
        </p:nvSpPr>
        <p:spPr>
          <a:xfrm>
            <a:off x="6305966" y="2639466"/>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1DA4ED45-4557-73A1-8C93-114C8424C534}"/>
              </a:ext>
            </a:extLst>
          </p:cNvPr>
          <p:cNvSpPr/>
          <p:nvPr/>
        </p:nvSpPr>
        <p:spPr>
          <a:xfrm>
            <a:off x="1511893" y="2600325"/>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FAC6AE09-841C-70B9-9281-95D25043B955}"/>
              </a:ext>
            </a:extLst>
          </p:cNvPr>
          <p:cNvSpPr/>
          <p:nvPr/>
        </p:nvSpPr>
        <p:spPr>
          <a:xfrm>
            <a:off x="3852521" y="5887672"/>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53813F67-7C67-0D98-419F-583017BDBEA3}"/>
              </a:ext>
            </a:extLst>
          </p:cNvPr>
          <p:cNvSpPr/>
          <p:nvPr/>
        </p:nvSpPr>
        <p:spPr>
          <a:xfrm>
            <a:off x="9141087" y="499989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7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3" grpId="0" animBg="1"/>
      <p:bldP spid="14" grpId="0" animBg="1"/>
      <p:bldP spid="15" grpId="0" animBg="1"/>
      <p:bldP spid="20" grpId="0" animBg="1"/>
      <p:bldP spid="22" grpId="0" animBg="1"/>
      <p:bldP spid="3" grpId="0" animBg="1"/>
      <p:bldP spid="26" grpId="0" animBg="1"/>
      <p:bldP spid="28" grpId="0" animBg="1"/>
      <p:bldP spid="30" grpId="0" animBg="1"/>
      <p:bldP spid="31" grpId="0" animBg="1"/>
      <p:bldP spid="33" grpId="0" animBg="1"/>
      <p:bldP spid="36" grpId="0" animBg="1"/>
      <p:bldP spid="38" grpId="0" animBg="1"/>
      <p:bldP spid="49" grpId="0" animBg="1"/>
      <p:bldP spid="50" grpId="0" animBg="1"/>
      <p:bldP spid="51" grpId="0" animBg="1"/>
      <p:bldP spid="53" grpId="0" animBg="1"/>
      <p:bldP spid="56" grpId="0" animBg="1"/>
      <p:bldP spid="58" grpId="0" animBg="1"/>
      <p:bldP spid="59" grpId="0" animBg="1"/>
      <p:bldP spid="60" grpId="0" animBg="1"/>
      <p:bldP spid="62" grpId="0" animBg="1"/>
      <p:bldP spid="2" grpId="0" animBg="1"/>
      <p:bldP spid="5" grpId="0" animBg="1"/>
      <p:bldP spid="9" grpId="0" animBg="1"/>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EE2C4D0-378E-728E-DE17-DF4CA78341CA}"/>
              </a:ext>
            </a:extLst>
          </p:cNvPr>
          <p:cNvGraphicFramePr>
            <a:graphicFrameLocks noChangeAspect="1"/>
          </p:cNvGraphicFramePr>
          <p:nvPr>
            <p:extLst>
              <p:ext uri="{D42A27DB-BD31-4B8C-83A1-F6EECF244321}">
                <p14:modId xmlns:p14="http://schemas.microsoft.com/office/powerpoint/2010/main" val="3735620813"/>
              </p:ext>
            </p:extLst>
          </p:nvPr>
        </p:nvGraphicFramePr>
        <p:xfrm>
          <a:off x="502683" y="1869840"/>
          <a:ext cx="9098516" cy="476015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0817ACE1-6C0E-4C41-9C1C-BE697EA73FCF}"/>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Presence vs. absence of target</a:t>
            </a:r>
          </a:p>
        </p:txBody>
      </p:sp>
    </p:spTree>
    <p:extLst>
      <p:ext uri="{BB962C8B-B14F-4D97-AF65-F5344CB8AC3E}">
        <p14:creationId xmlns:p14="http://schemas.microsoft.com/office/powerpoint/2010/main" val="959921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7B1EFE-A13E-3626-054E-9A98B46F1BC0}"/>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Feature integration theory - summary</a:t>
            </a:r>
          </a:p>
        </p:txBody>
      </p:sp>
      <p:sp>
        <p:nvSpPr>
          <p:cNvPr id="5" name="TextBox 4">
            <a:extLst>
              <a:ext uri="{FF2B5EF4-FFF2-40B4-BE49-F238E27FC236}">
                <a16:creationId xmlns:a16="http://schemas.microsoft.com/office/drawing/2014/main" id="{790C9436-5294-365D-F04D-BB922801A46B}"/>
              </a:ext>
            </a:extLst>
          </p:cNvPr>
          <p:cNvSpPr txBox="1"/>
          <p:nvPr/>
        </p:nvSpPr>
        <p:spPr>
          <a:xfrm>
            <a:off x="306275" y="1839432"/>
            <a:ext cx="11059930" cy="3539430"/>
          </a:xfrm>
          <a:prstGeom prst="rect">
            <a:avLst/>
          </a:prstGeom>
          <a:noFill/>
        </p:spPr>
        <p:txBody>
          <a:bodyPr wrap="square" rtlCol="0">
            <a:spAutoFit/>
          </a:bodyPr>
          <a:lstStyle/>
          <a:p>
            <a:r>
              <a:rPr lang="en-GB" sz="3200" dirty="0"/>
              <a:t>Fast, parallel processing of single features </a:t>
            </a:r>
          </a:p>
          <a:p>
            <a:endParaRPr lang="en-GB" sz="3200" dirty="0"/>
          </a:p>
          <a:p>
            <a:r>
              <a:rPr lang="en-GB" sz="3200" dirty="0"/>
              <a:t>Slower, serial processing of feature conjunctions – attention required to bind features into objects</a:t>
            </a:r>
          </a:p>
          <a:p>
            <a:endParaRPr lang="en-GB" sz="3200" dirty="0"/>
          </a:p>
          <a:p>
            <a:r>
              <a:rPr lang="en-GB" sz="3200" dirty="0"/>
              <a:t>Searching for conjunction stimuli requires search of </a:t>
            </a:r>
            <a:r>
              <a:rPr lang="en-GB" sz="3200" b="1" u="sng" dirty="0"/>
              <a:t>every</a:t>
            </a:r>
            <a:r>
              <a:rPr lang="en-GB" sz="3200" dirty="0"/>
              <a:t> object until the target is located</a:t>
            </a:r>
          </a:p>
        </p:txBody>
      </p:sp>
    </p:spTree>
    <p:extLst>
      <p:ext uri="{BB962C8B-B14F-4D97-AF65-F5344CB8AC3E}">
        <p14:creationId xmlns:p14="http://schemas.microsoft.com/office/powerpoint/2010/main" val="1314762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114B0A8-8D91-E557-EBEF-AE1486023F1C}"/>
              </a:ext>
            </a:extLst>
          </p:cNvPr>
          <p:cNvSpPr/>
          <p:nvPr/>
        </p:nvSpPr>
        <p:spPr>
          <a:xfrm>
            <a:off x="4977034" y="3177007"/>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F03E752-30F7-3AB2-06F1-FC94131B805A}"/>
              </a:ext>
            </a:extLst>
          </p:cNvPr>
          <p:cNvSpPr/>
          <p:nvPr/>
        </p:nvSpPr>
        <p:spPr>
          <a:xfrm>
            <a:off x="3782783" y="433852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31D9AA4-A663-9990-2C79-8DAD04F36354}"/>
              </a:ext>
            </a:extLst>
          </p:cNvPr>
          <p:cNvSpPr/>
          <p:nvPr/>
        </p:nvSpPr>
        <p:spPr>
          <a:xfrm>
            <a:off x="7573620" y="436670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B1E2E90-E61F-2EC0-F544-08378519C245}"/>
              </a:ext>
            </a:extLst>
          </p:cNvPr>
          <p:cNvSpPr/>
          <p:nvPr/>
        </p:nvSpPr>
        <p:spPr>
          <a:xfrm>
            <a:off x="3759609" y="3120353"/>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0B867BA-746F-ECEE-9AF6-C723ADFFDB84}"/>
              </a:ext>
            </a:extLst>
          </p:cNvPr>
          <p:cNvSpPr/>
          <p:nvPr/>
        </p:nvSpPr>
        <p:spPr>
          <a:xfrm>
            <a:off x="3748142" y="2006344"/>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AE75283-F2EF-9C68-E0D0-FF0126FA7390}"/>
              </a:ext>
            </a:extLst>
          </p:cNvPr>
          <p:cNvSpPr/>
          <p:nvPr/>
        </p:nvSpPr>
        <p:spPr>
          <a:xfrm>
            <a:off x="3748141" y="55566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7460DF7-837A-6AC7-0318-86E1D0AA5AE0}"/>
              </a:ext>
            </a:extLst>
          </p:cNvPr>
          <p:cNvSpPr/>
          <p:nvPr/>
        </p:nvSpPr>
        <p:spPr>
          <a:xfrm>
            <a:off x="6205392" y="2006342"/>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BA1D1B6-ECDD-4C40-1864-3F2B6CF2D30E}"/>
              </a:ext>
            </a:extLst>
          </p:cNvPr>
          <p:cNvSpPr/>
          <p:nvPr/>
        </p:nvSpPr>
        <p:spPr>
          <a:xfrm>
            <a:off x="7534138" y="3177006"/>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53816DE-14A7-3357-301D-878143DB0EE9}"/>
              </a:ext>
            </a:extLst>
          </p:cNvPr>
          <p:cNvSpPr/>
          <p:nvPr/>
        </p:nvSpPr>
        <p:spPr>
          <a:xfrm>
            <a:off x="6275193" y="436670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76CB8E18-D9C4-F568-847D-0D35AFA35224}"/>
              </a:ext>
            </a:extLst>
          </p:cNvPr>
          <p:cNvSpPr/>
          <p:nvPr/>
        </p:nvSpPr>
        <p:spPr>
          <a:xfrm>
            <a:off x="6275193" y="3093415"/>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50F2E2E-7520-DF49-8877-AB6C9F06F3EF}"/>
              </a:ext>
            </a:extLst>
          </p:cNvPr>
          <p:cNvSpPr/>
          <p:nvPr/>
        </p:nvSpPr>
        <p:spPr>
          <a:xfrm>
            <a:off x="4976766" y="4330101"/>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347BB023-0DC9-0449-E198-AE9D1BA2D653}"/>
              </a:ext>
            </a:extLst>
          </p:cNvPr>
          <p:cNvSpPr/>
          <p:nvPr/>
        </p:nvSpPr>
        <p:spPr>
          <a:xfrm>
            <a:off x="4976767" y="2006343"/>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ACBD252B-F3E8-97C8-C50C-99D1CDBCAF6D}"/>
              </a:ext>
            </a:extLst>
          </p:cNvPr>
          <p:cNvSpPr/>
          <p:nvPr/>
        </p:nvSpPr>
        <p:spPr>
          <a:xfrm>
            <a:off x="7534137" y="2006344"/>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DEC52E28-8745-6E30-5EA9-D5B2CF5BFEB2}"/>
              </a:ext>
            </a:extLst>
          </p:cNvPr>
          <p:cNvSpPr/>
          <p:nvPr/>
        </p:nvSpPr>
        <p:spPr>
          <a:xfrm>
            <a:off x="6333104" y="5556699"/>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6A568DBD-1F08-65A7-C9A0-2F1D2EC0329C}"/>
              </a:ext>
            </a:extLst>
          </p:cNvPr>
          <p:cNvSpPr/>
          <p:nvPr/>
        </p:nvSpPr>
        <p:spPr>
          <a:xfrm>
            <a:off x="5030223" y="5556699"/>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712D5C1-8D42-2004-F093-44EB7FFFEFC8}"/>
              </a:ext>
            </a:extLst>
          </p:cNvPr>
          <p:cNvSpPr txBox="1"/>
          <p:nvPr/>
        </p:nvSpPr>
        <p:spPr>
          <a:xfrm>
            <a:off x="2162784" y="511259"/>
            <a:ext cx="7866432" cy="707886"/>
          </a:xfrm>
          <a:prstGeom prst="rect">
            <a:avLst/>
          </a:prstGeom>
          <a:noFill/>
        </p:spPr>
        <p:txBody>
          <a:bodyPr wrap="square" rtlCol="0">
            <a:spAutoFit/>
          </a:bodyPr>
          <a:lstStyle/>
          <a:p>
            <a:r>
              <a:rPr lang="en-GB" sz="4000" dirty="0"/>
              <a:t>Find the red circle (15 distractors)</a:t>
            </a:r>
          </a:p>
        </p:txBody>
      </p:sp>
      <p:sp>
        <p:nvSpPr>
          <p:cNvPr id="21" name="Oval 20">
            <a:extLst>
              <a:ext uri="{FF2B5EF4-FFF2-40B4-BE49-F238E27FC236}">
                <a16:creationId xmlns:a16="http://schemas.microsoft.com/office/drawing/2014/main" id="{DD7A2877-0EBB-010A-76D4-5C444FB801DD}"/>
              </a:ext>
            </a:extLst>
          </p:cNvPr>
          <p:cNvSpPr/>
          <p:nvPr/>
        </p:nvSpPr>
        <p:spPr>
          <a:xfrm>
            <a:off x="7584359" y="55566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28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B99502DC-0762-B961-09A2-AD21730193FB}"/>
              </a:ext>
            </a:extLst>
          </p:cNvPr>
          <p:cNvPicPr>
            <a:picLocks noChangeAspect="1"/>
          </p:cNvPicPr>
          <p:nvPr/>
        </p:nvPicPr>
        <p:blipFill>
          <a:blip r:embed="rId2"/>
          <a:stretch>
            <a:fillRect/>
          </a:stretch>
        </p:blipFill>
        <p:spPr>
          <a:xfrm>
            <a:off x="7790018" y="1521098"/>
            <a:ext cx="3498048" cy="4525824"/>
          </a:xfrm>
          <a:prstGeom prst="rect">
            <a:avLst/>
          </a:prstGeom>
        </p:spPr>
      </p:pic>
      <p:sp>
        <p:nvSpPr>
          <p:cNvPr id="6" name="Title 1">
            <a:extLst>
              <a:ext uri="{FF2B5EF4-FFF2-40B4-BE49-F238E27FC236}">
                <a16:creationId xmlns:a16="http://schemas.microsoft.com/office/drawing/2014/main" id="{5D1A3BA7-D2AD-F3B9-2059-2BCD65C90B79}"/>
              </a:ext>
            </a:extLst>
          </p:cNvPr>
          <p:cNvSpPr txBox="1">
            <a:spLocks/>
          </p:cNvSpPr>
          <p:nvPr/>
        </p:nvSpPr>
        <p:spPr>
          <a:xfrm>
            <a:off x="502920" y="195535"/>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What is attention?</a:t>
            </a:r>
          </a:p>
        </p:txBody>
      </p:sp>
      <p:sp>
        <p:nvSpPr>
          <p:cNvPr id="7" name="Content Placeholder 2">
            <a:extLst>
              <a:ext uri="{FF2B5EF4-FFF2-40B4-BE49-F238E27FC236}">
                <a16:creationId xmlns:a16="http://schemas.microsoft.com/office/drawing/2014/main" id="{C4465817-9672-7837-7752-907019749607}"/>
              </a:ext>
            </a:extLst>
          </p:cNvPr>
          <p:cNvSpPr txBox="1">
            <a:spLocks/>
          </p:cNvSpPr>
          <p:nvPr/>
        </p:nvSpPr>
        <p:spPr>
          <a:xfrm>
            <a:off x="502920" y="1478867"/>
            <a:ext cx="6889463" cy="4835253"/>
          </a:xfrm>
          <a:prstGeom prst="rect">
            <a:avLst/>
          </a:prstGeom>
        </p:spPr>
        <p:txBody>
          <a:bodyPr vert="horz" lIns="91440" tIns="45720" rIns="91440" bIns="45720" rtlCol="0" anchor="ctr">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4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dirty="0">
                <a:solidFill>
                  <a:schemeClr val="tx1"/>
                </a:solidFill>
              </a:rPr>
              <a:t>“Everyone knows what attention is. It is taking possession of the mind, in clear and vivid form, of one out of what seems several simultaneously possible objects or trains of thought. Focalization, concentration of consciousness are of its essence. It implies a withdrawal from some things in order to deal effectively with others” – William James</a:t>
            </a:r>
          </a:p>
          <a:p>
            <a:pPr algn="l">
              <a:lnSpc>
                <a:spcPct val="120000"/>
              </a:lnSpc>
            </a:pPr>
            <a:endParaRPr lang="en-US" dirty="0">
              <a:solidFill>
                <a:schemeClr val="tx1"/>
              </a:solidFill>
            </a:endParaRPr>
          </a:p>
          <a:p>
            <a:pPr algn="l">
              <a:lnSpc>
                <a:spcPct val="120000"/>
              </a:lnSpc>
            </a:pPr>
            <a:r>
              <a:rPr lang="en-US" dirty="0">
                <a:solidFill>
                  <a:schemeClr val="tx1"/>
                </a:solidFill>
              </a:rPr>
              <a:t>Attention is the phenomenon of processing relevant stimuli and ignoring irrelevant stimuli</a:t>
            </a:r>
          </a:p>
        </p:txBody>
      </p:sp>
    </p:spTree>
    <p:extLst>
      <p:ext uri="{BB962C8B-B14F-4D97-AF65-F5344CB8AC3E}">
        <p14:creationId xmlns:p14="http://schemas.microsoft.com/office/powerpoint/2010/main" val="751428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114B0A8-8D91-E557-EBEF-AE1486023F1C}"/>
              </a:ext>
            </a:extLst>
          </p:cNvPr>
          <p:cNvSpPr/>
          <p:nvPr/>
        </p:nvSpPr>
        <p:spPr>
          <a:xfrm>
            <a:off x="4839958" y="3803784"/>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F03E752-30F7-3AB2-06F1-FC94131B805A}"/>
              </a:ext>
            </a:extLst>
          </p:cNvPr>
          <p:cNvSpPr/>
          <p:nvPr/>
        </p:nvSpPr>
        <p:spPr>
          <a:xfrm>
            <a:off x="2355872" y="3799405"/>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31D9AA4-A663-9990-2C79-8DAD04F36354}"/>
              </a:ext>
            </a:extLst>
          </p:cNvPr>
          <p:cNvSpPr/>
          <p:nvPr/>
        </p:nvSpPr>
        <p:spPr>
          <a:xfrm>
            <a:off x="8802245" y="3830944"/>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B1E2E90-E61F-2EC0-F544-08378519C245}"/>
              </a:ext>
            </a:extLst>
          </p:cNvPr>
          <p:cNvSpPr/>
          <p:nvPr/>
        </p:nvSpPr>
        <p:spPr>
          <a:xfrm>
            <a:off x="3532167" y="3753478"/>
            <a:ext cx="828675" cy="82867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0B867BA-746F-ECEE-9AF6-C723ADFFDB84}"/>
              </a:ext>
            </a:extLst>
          </p:cNvPr>
          <p:cNvSpPr/>
          <p:nvPr/>
        </p:nvSpPr>
        <p:spPr>
          <a:xfrm>
            <a:off x="3532166" y="2674731"/>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AE75283-F2EF-9C68-E0D0-FF0126FA7390}"/>
              </a:ext>
            </a:extLst>
          </p:cNvPr>
          <p:cNvSpPr/>
          <p:nvPr/>
        </p:nvSpPr>
        <p:spPr>
          <a:xfrm>
            <a:off x="2355872" y="5865043"/>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7460DF7-837A-6AC7-0318-86E1D0AA5AE0}"/>
              </a:ext>
            </a:extLst>
          </p:cNvPr>
          <p:cNvSpPr/>
          <p:nvPr/>
        </p:nvSpPr>
        <p:spPr>
          <a:xfrm>
            <a:off x="6060831" y="1543218"/>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BA1D1B6-ECDD-4C40-1864-3F2B6CF2D30E}"/>
              </a:ext>
            </a:extLst>
          </p:cNvPr>
          <p:cNvSpPr/>
          <p:nvPr/>
        </p:nvSpPr>
        <p:spPr>
          <a:xfrm>
            <a:off x="8802245" y="1543217"/>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53816DE-14A7-3357-301D-878143DB0EE9}"/>
              </a:ext>
            </a:extLst>
          </p:cNvPr>
          <p:cNvSpPr/>
          <p:nvPr/>
        </p:nvSpPr>
        <p:spPr>
          <a:xfrm>
            <a:off x="4831174" y="482379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76CB8E18-D9C4-F568-847D-0D35AFA35224}"/>
              </a:ext>
            </a:extLst>
          </p:cNvPr>
          <p:cNvSpPr/>
          <p:nvPr/>
        </p:nvSpPr>
        <p:spPr>
          <a:xfrm>
            <a:off x="7400333" y="2689159"/>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50F2E2E-7520-DF49-8877-AB6C9F06F3EF}"/>
              </a:ext>
            </a:extLst>
          </p:cNvPr>
          <p:cNvSpPr/>
          <p:nvPr/>
        </p:nvSpPr>
        <p:spPr>
          <a:xfrm>
            <a:off x="2355872" y="4832224"/>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347BB023-0DC9-0449-E198-AE9D1BA2D653}"/>
              </a:ext>
            </a:extLst>
          </p:cNvPr>
          <p:cNvSpPr/>
          <p:nvPr/>
        </p:nvSpPr>
        <p:spPr>
          <a:xfrm>
            <a:off x="4777219" y="2674730"/>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ACBD252B-F3E8-97C8-C50C-99D1CDBCAF6D}"/>
              </a:ext>
            </a:extLst>
          </p:cNvPr>
          <p:cNvSpPr/>
          <p:nvPr/>
        </p:nvSpPr>
        <p:spPr>
          <a:xfrm>
            <a:off x="8802245" y="2665238"/>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DEC52E28-8745-6E30-5EA9-D5B2CF5BFEB2}"/>
              </a:ext>
            </a:extLst>
          </p:cNvPr>
          <p:cNvSpPr/>
          <p:nvPr/>
        </p:nvSpPr>
        <p:spPr>
          <a:xfrm>
            <a:off x="7481293" y="5865043"/>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6A568DBD-1F08-65A7-C9A0-2F1D2EC0329C}"/>
              </a:ext>
            </a:extLst>
          </p:cNvPr>
          <p:cNvSpPr/>
          <p:nvPr/>
        </p:nvSpPr>
        <p:spPr>
          <a:xfrm>
            <a:off x="4831174" y="5865043"/>
            <a:ext cx="828675" cy="828675"/>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712D5C1-8D42-2004-F093-44EB7FFFEFC8}"/>
              </a:ext>
            </a:extLst>
          </p:cNvPr>
          <p:cNvSpPr txBox="1"/>
          <p:nvPr/>
        </p:nvSpPr>
        <p:spPr>
          <a:xfrm>
            <a:off x="2162784" y="507798"/>
            <a:ext cx="7866432" cy="707886"/>
          </a:xfrm>
          <a:prstGeom prst="rect">
            <a:avLst/>
          </a:prstGeom>
          <a:noFill/>
        </p:spPr>
        <p:txBody>
          <a:bodyPr wrap="square" rtlCol="0">
            <a:spAutoFit/>
          </a:bodyPr>
          <a:lstStyle/>
          <a:p>
            <a:r>
              <a:rPr lang="en-GB" sz="4000" dirty="0"/>
              <a:t>Find the red circle (29 distractors)</a:t>
            </a:r>
          </a:p>
        </p:txBody>
      </p:sp>
      <p:sp>
        <p:nvSpPr>
          <p:cNvPr id="21" name="Oval 20">
            <a:extLst>
              <a:ext uri="{FF2B5EF4-FFF2-40B4-BE49-F238E27FC236}">
                <a16:creationId xmlns:a16="http://schemas.microsoft.com/office/drawing/2014/main" id="{DD7A2877-0EBB-010A-76D4-5C444FB801DD}"/>
              </a:ext>
            </a:extLst>
          </p:cNvPr>
          <p:cNvSpPr/>
          <p:nvPr/>
        </p:nvSpPr>
        <p:spPr>
          <a:xfrm>
            <a:off x="8802245" y="5827279"/>
            <a:ext cx="828675" cy="82867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6A67CADC-4F76-5795-5788-D6CE158B36B5}"/>
              </a:ext>
            </a:extLst>
          </p:cNvPr>
          <p:cNvSpPr/>
          <p:nvPr/>
        </p:nvSpPr>
        <p:spPr>
          <a:xfrm>
            <a:off x="3532167" y="1552715"/>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4AAFDD76-E1E7-475D-B8EF-E8084E568B82}"/>
              </a:ext>
            </a:extLst>
          </p:cNvPr>
          <p:cNvSpPr/>
          <p:nvPr/>
        </p:nvSpPr>
        <p:spPr>
          <a:xfrm>
            <a:off x="2352036" y="2674732"/>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3C5E9F01-8A7E-A702-5541-0D4D1E7FF34B}"/>
              </a:ext>
            </a:extLst>
          </p:cNvPr>
          <p:cNvSpPr/>
          <p:nvPr/>
        </p:nvSpPr>
        <p:spPr>
          <a:xfrm>
            <a:off x="6072439" y="4816761"/>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F9B4157C-03AE-64AE-AD2B-7EFD6C0AE5C9}"/>
              </a:ext>
            </a:extLst>
          </p:cNvPr>
          <p:cNvSpPr/>
          <p:nvPr/>
        </p:nvSpPr>
        <p:spPr>
          <a:xfrm>
            <a:off x="6056879" y="3819432"/>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AA2551C4-1A5C-494E-3EF4-BC0855D3B25D}"/>
              </a:ext>
            </a:extLst>
          </p:cNvPr>
          <p:cNvSpPr/>
          <p:nvPr/>
        </p:nvSpPr>
        <p:spPr>
          <a:xfrm>
            <a:off x="8802245" y="4865390"/>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4D69A077-5F7D-8C4C-8F3A-450BE4E1A83F}"/>
              </a:ext>
            </a:extLst>
          </p:cNvPr>
          <p:cNvSpPr/>
          <p:nvPr/>
        </p:nvSpPr>
        <p:spPr>
          <a:xfrm>
            <a:off x="7451762" y="1505036"/>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796C5CDB-034D-2975-116A-E8AF7916AEBE}"/>
              </a:ext>
            </a:extLst>
          </p:cNvPr>
          <p:cNvSpPr/>
          <p:nvPr/>
        </p:nvSpPr>
        <p:spPr>
          <a:xfrm>
            <a:off x="6061618" y="2674735"/>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99B53547-0F3E-1084-A2E2-849026498E7B}"/>
              </a:ext>
            </a:extLst>
          </p:cNvPr>
          <p:cNvSpPr/>
          <p:nvPr/>
        </p:nvSpPr>
        <p:spPr>
          <a:xfrm>
            <a:off x="3526959" y="4816762"/>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27FD8F19-E66E-88B1-A75A-653EC362FAFF}"/>
              </a:ext>
            </a:extLst>
          </p:cNvPr>
          <p:cNvSpPr/>
          <p:nvPr/>
        </p:nvSpPr>
        <p:spPr>
          <a:xfrm>
            <a:off x="2301198" y="1543219"/>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2C7DD3AD-408D-81EC-653B-D008437F045A}"/>
              </a:ext>
            </a:extLst>
          </p:cNvPr>
          <p:cNvSpPr/>
          <p:nvPr/>
        </p:nvSpPr>
        <p:spPr>
          <a:xfrm>
            <a:off x="4773712" y="1552715"/>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4DB0C945-53FF-329C-4B71-41BDCC6EE70B}"/>
              </a:ext>
            </a:extLst>
          </p:cNvPr>
          <p:cNvSpPr/>
          <p:nvPr/>
        </p:nvSpPr>
        <p:spPr>
          <a:xfrm>
            <a:off x="7453569" y="4845618"/>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8E79B459-49BC-213B-4EC2-62A59F018248}"/>
              </a:ext>
            </a:extLst>
          </p:cNvPr>
          <p:cNvSpPr/>
          <p:nvPr/>
        </p:nvSpPr>
        <p:spPr>
          <a:xfrm>
            <a:off x="7451762" y="3830944"/>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1E386896-77A9-C5AD-7022-575E60B25F60}"/>
              </a:ext>
            </a:extLst>
          </p:cNvPr>
          <p:cNvSpPr/>
          <p:nvPr/>
        </p:nvSpPr>
        <p:spPr>
          <a:xfrm>
            <a:off x="3532166" y="5865042"/>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4E84861B-B32B-00CB-4ADE-756B9A950307}"/>
              </a:ext>
            </a:extLst>
          </p:cNvPr>
          <p:cNvSpPr/>
          <p:nvPr/>
        </p:nvSpPr>
        <p:spPr>
          <a:xfrm>
            <a:off x="6090033" y="5827279"/>
            <a:ext cx="828675" cy="828675"/>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97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84D79B-B139-41E8-93F9-4B21CD9F5EB4}"/>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Guided search – Wolfe (1998)</a:t>
            </a:r>
          </a:p>
        </p:txBody>
      </p:sp>
      <p:sp>
        <p:nvSpPr>
          <p:cNvPr id="5" name="TextBox 4">
            <a:extLst>
              <a:ext uri="{FF2B5EF4-FFF2-40B4-BE49-F238E27FC236}">
                <a16:creationId xmlns:a16="http://schemas.microsoft.com/office/drawing/2014/main" id="{8CBA05C0-FFE7-54AF-4EE5-4C8A763BA23E}"/>
              </a:ext>
            </a:extLst>
          </p:cNvPr>
          <p:cNvSpPr txBox="1"/>
          <p:nvPr/>
        </p:nvSpPr>
        <p:spPr>
          <a:xfrm>
            <a:off x="306275" y="1905506"/>
            <a:ext cx="11059930" cy="3046988"/>
          </a:xfrm>
          <a:prstGeom prst="rect">
            <a:avLst/>
          </a:prstGeom>
          <a:noFill/>
        </p:spPr>
        <p:txBody>
          <a:bodyPr wrap="square" rtlCol="0">
            <a:spAutoFit/>
          </a:bodyPr>
          <a:lstStyle/>
          <a:p>
            <a:r>
              <a:rPr lang="en-GB" sz="3200" dirty="0"/>
              <a:t>Each target feature (red, circle) is activated for search</a:t>
            </a:r>
          </a:p>
          <a:p>
            <a:endParaRPr lang="en-GB" sz="3200" dirty="0"/>
          </a:p>
          <a:p>
            <a:r>
              <a:rPr lang="en-GB" sz="3200" dirty="0"/>
              <a:t>Search restricted to objects with high activation </a:t>
            </a:r>
          </a:p>
          <a:p>
            <a:endParaRPr lang="en-GB" sz="3200" dirty="0"/>
          </a:p>
          <a:p>
            <a:r>
              <a:rPr lang="en-GB" sz="3200" dirty="0"/>
              <a:t>Non-activated objects are excluded from this “activation map” and easily ignored</a:t>
            </a:r>
          </a:p>
        </p:txBody>
      </p:sp>
    </p:spTree>
    <p:extLst>
      <p:ext uri="{BB962C8B-B14F-4D97-AF65-F5344CB8AC3E}">
        <p14:creationId xmlns:p14="http://schemas.microsoft.com/office/powerpoint/2010/main" val="2313176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8A4104-AA79-11A8-F9DE-7F01189291D8}"/>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Similarity of distractors</a:t>
            </a:r>
          </a:p>
        </p:txBody>
      </p:sp>
      <p:grpSp>
        <p:nvGrpSpPr>
          <p:cNvPr id="5" name="Group 28">
            <a:extLst>
              <a:ext uri="{FF2B5EF4-FFF2-40B4-BE49-F238E27FC236}">
                <a16:creationId xmlns:a16="http://schemas.microsoft.com/office/drawing/2014/main" id="{7E47BA93-8503-29E6-9EE3-017B0A98C940}"/>
              </a:ext>
            </a:extLst>
          </p:cNvPr>
          <p:cNvGrpSpPr>
            <a:grpSpLocks/>
          </p:cNvGrpSpPr>
          <p:nvPr/>
        </p:nvGrpSpPr>
        <p:grpSpPr bwMode="auto">
          <a:xfrm>
            <a:off x="1754547" y="2552038"/>
            <a:ext cx="2498853" cy="2047874"/>
            <a:chOff x="1461960" y="2971800"/>
            <a:chExt cx="2498853" cy="2047874"/>
          </a:xfrm>
        </p:grpSpPr>
        <p:sp>
          <p:nvSpPr>
            <p:cNvPr id="6" name="Text Box 6">
              <a:extLst>
                <a:ext uri="{FF2B5EF4-FFF2-40B4-BE49-F238E27FC236}">
                  <a16:creationId xmlns:a16="http://schemas.microsoft.com/office/drawing/2014/main" id="{6AC0D524-EFD2-4580-6CCA-7545606BE262}"/>
                </a:ext>
              </a:extLst>
            </p:cNvPr>
            <p:cNvSpPr txBox="1">
              <a:spLocks noChangeArrowheads="1"/>
            </p:cNvSpPr>
            <p:nvPr/>
          </p:nvSpPr>
          <p:spPr bwMode="auto">
            <a:xfrm>
              <a:off x="2590800" y="3810000"/>
              <a:ext cx="498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L</a:t>
              </a:r>
            </a:p>
          </p:txBody>
        </p:sp>
        <p:sp>
          <p:nvSpPr>
            <p:cNvPr id="7" name="Text Box 9">
              <a:extLst>
                <a:ext uri="{FF2B5EF4-FFF2-40B4-BE49-F238E27FC236}">
                  <a16:creationId xmlns:a16="http://schemas.microsoft.com/office/drawing/2014/main" id="{94619F00-AB9D-3D13-1715-DCA8DD095A3B}"/>
                </a:ext>
              </a:extLst>
            </p:cNvPr>
            <p:cNvSpPr txBox="1">
              <a:spLocks noChangeArrowheads="1"/>
            </p:cNvSpPr>
            <p:nvPr/>
          </p:nvSpPr>
          <p:spPr bwMode="auto">
            <a:xfrm rot="16200000">
              <a:off x="2539491" y="3189822"/>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8" name="Text Box 10">
              <a:extLst>
                <a:ext uri="{FF2B5EF4-FFF2-40B4-BE49-F238E27FC236}">
                  <a16:creationId xmlns:a16="http://schemas.microsoft.com/office/drawing/2014/main" id="{F850AC5D-7DE3-FB16-8E65-11FEEBB52C3D}"/>
                </a:ext>
              </a:extLst>
            </p:cNvPr>
            <p:cNvSpPr txBox="1">
              <a:spLocks noChangeArrowheads="1"/>
            </p:cNvSpPr>
            <p:nvPr/>
          </p:nvSpPr>
          <p:spPr bwMode="auto">
            <a:xfrm rot="16200000">
              <a:off x="2916942" y="4330733"/>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9" name="Text Box 11">
              <a:extLst>
                <a:ext uri="{FF2B5EF4-FFF2-40B4-BE49-F238E27FC236}">
                  <a16:creationId xmlns:a16="http://schemas.microsoft.com/office/drawing/2014/main" id="{15B57FC7-3F2F-B462-365A-293C85493140}"/>
                </a:ext>
              </a:extLst>
            </p:cNvPr>
            <p:cNvSpPr txBox="1">
              <a:spLocks noChangeArrowheads="1"/>
            </p:cNvSpPr>
            <p:nvPr/>
          </p:nvSpPr>
          <p:spPr bwMode="auto">
            <a:xfrm rot="16200000">
              <a:off x="1622215" y="3153794"/>
              <a:ext cx="52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10" name="Text Box 12">
              <a:extLst>
                <a:ext uri="{FF2B5EF4-FFF2-40B4-BE49-F238E27FC236}">
                  <a16:creationId xmlns:a16="http://schemas.microsoft.com/office/drawing/2014/main" id="{1483B51C-5B3C-41FF-3AE0-930561A4FF62}"/>
                </a:ext>
              </a:extLst>
            </p:cNvPr>
            <p:cNvSpPr txBox="1">
              <a:spLocks noChangeArrowheads="1"/>
            </p:cNvSpPr>
            <p:nvPr/>
          </p:nvSpPr>
          <p:spPr bwMode="auto">
            <a:xfrm rot="16200000">
              <a:off x="2086247" y="3726054"/>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11" name="Text Box 13">
              <a:extLst>
                <a:ext uri="{FF2B5EF4-FFF2-40B4-BE49-F238E27FC236}">
                  <a16:creationId xmlns:a16="http://schemas.microsoft.com/office/drawing/2014/main" id="{644F1B0D-7DB3-1705-D8E6-3C380EBF1506}"/>
                </a:ext>
              </a:extLst>
            </p:cNvPr>
            <p:cNvSpPr txBox="1">
              <a:spLocks noChangeArrowheads="1"/>
            </p:cNvSpPr>
            <p:nvPr/>
          </p:nvSpPr>
          <p:spPr bwMode="auto">
            <a:xfrm rot="16200000">
              <a:off x="1580228" y="4105274"/>
              <a:ext cx="52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12" name="Text Box 14">
              <a:extLst>
                <a:ext uri="{FF2B5EF4-FFF2-40B4-BE49-F238E27FC236}">
                  <a16:creationId xmlns:a16="http://schemas.microsoft.com/office/drawing/2014/main" id="{71560DAA-3E43-59B4-9D43-2F66C29345C9}"/>
                </a:ext>
              </a:extLst>
            </p:cNvPr>
            <p:cNvSpPr txBox="1">
              <a:spLocks noChangeArrowheads="1"/>
            </p:cNvSpPr>
            <p:nvPr/>
          </p:nvSpPr>
          <p:spPr bwMode="auto">
            <a:xfrm rot="-5400000">
              <a:off x="3318669" y="3310731"/>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13" name="Text Box 15">
              <a:extLst>
                <a:ext uri="{FF2B5EF4-FFF2-40B4-BE49-F238E27FC236}">
                  <a16:creationId xmlns:a16="http://schemas.microsoft.com/office/drawing/2014/main" id="{71D98D8B-E87E-C0A8-026B-2AF86C722D99}"/>
                </a:ext>
              </a:extLst>
            </p:cNvPr>
            <p:cNvSpPr txBox="1">
              <a:spLocks noChangeArrowheads="1"/>
            </p:cNvSpPr>
            <p:nvPr/>
          </p:nvSpPr>
          <p:spPr bwMode="auto">
            <a:xfrm rot="16200000">
              <a:off x="2263516" y="4377530"/>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a:latin typeface="Arial" panose="020B0604020202020204" pitchFamily="34" charset="0"/>
                </a:rPr>
                <a:t>T</a:t>
              </a:r>
            </a:p>
          </p:txBody>
        </p:sp>
        <p:sp>
          <p:nvSpPr>
            <p:cNvPr id="14" name="Text Box 16">
              <a:extLst>
                <a:ext uri="{FF2B5EF4-FFF2-40B4-BE49-F238E27FC236}">
                  <a16:creationId xmlns:a16="http://schemas.microsoft.com/office/drawing/2014/main" id="{B909FAD2-6016-3515-9A03-F4C15ADFA459}"/>
                </a:ext>
              </a:extLst>
            </p:cNvPr>
            <p:cNvSpPr txBox="1">
              <a:spLocks noChangeArrowheads="1"/>
            </p:cNvSpPr>
            <p:nvPr/>
          </p:nvSpPr>
          <p:spPr bwMode="auto">
            <a:xfrm rot="-5400000">
              <a:off x="2251869" y="2853531"/>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a:latin typeface="Arial" panose="020B0604020202020204" pitchFamily="34" charset="0"/>
                </a:rPr>
                <a:t>T</a:t>
              </a:r>
            </a:p>
          </p:txBody>
        </p:sp>
      </p:grpSp>
      <p:grpSp>
        <p:nvGrpSpPr>
          <p:cNvPr id="15" name="Group 30">
            <a:extLst>
              <a:ext uri="{FF2B5EF4-FFF2-40B4-BE49-F238E27FC236}">
                <a16:creationId xmlns:a16="http://schemas.microsoft.com/office/drawing/2014/main" id="{92874FF6-2A9A-59FA-3C64-EBD777AD1D9A}"/>
              </a:ext>
            </a:extLst>
          </p:cNvPr>
          <p:cNvGrpSpPr>
            <a:grpSpLocks/>
          </p:cNvGrpSpPr>
          <p:nvPr/>
        </p:nvGrpSpPr>
        <p:grpSpPr bwMode="auto">
          <a:xfrm>
            <a:off x="7917568" y="2529294"/>
            <a:ext cx="2608059" cy="2279393"/>
            <a:chOff x="5581854" y="2676006"/>
            <a:chExt cx="2608058" cy="2279392"/>
          </a:xfrm>
        </p:grpSpPr>
        <p:sp>
          <p:nvSpPr>
            <p:cNvPr id="16" name="Text Box 27">
              <a:extLst>
                <a:ext uri="{FF2B5EF4-FFF2-40B4-BE49-F238E27FC236}">
                  <a16:creationId xmlns:a16="http://schemas.microsoft.com/office/drawing/2014/main" id="{41A80665-1C56-FA80-6F83-9A9DDB8BA525}"/>
                </a:ext>
              </a:extLst>
            </p:cNvPr>
            <p:cNvSpPr txBox="1">
              <a:spLocks noChangeArrowheads="1"/>
            </p:cNvSpPr>
            <p:nvPr/>
          </p:nvSpPr>
          <p:spPr bwMode="auto">
            <a:xfrm>
              <a:off x="6907194" y="3293276"/>
              <a:ext cx="498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L</a:t>
              </a:r>
            </a:p>
          </p:txBody>
        </p:sp>
        <p:sp>
          <p:nvSpPr>
            <p:cNvPr id="17" name="Text Box 28">
              <a:extLst>
                <a:ext uri="{FF2B5EF4-FFF2-40B4-BE49-F238E27FC236}">
                  <a16:creationId xmlns:a16="http://schemas.microsoft.com/office/drawing/2014/main" id="{941BDDD0-C871-35B5-5DD1-3762F28464AB}"/>
                </a:ext>
              </a:extLst>
            </p:cNvPr>
            <p:cNvSpPr txBox="1">
              <a:spLocks noChangeArrowheads="1"/>
            </p:cNvSpPr>
            <p:nvPr/>
          </p:nvSpPr>
          <p:spPr bwMode="auto">
            <a:xfrm rot="16200000">
              <a:off x="5988354" y="3859710"/>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18" name="Text Box 29">
              <a:extLst>
                <a:ext uri="{FF2B5EF4-FFF2-40B4-BE49-F238E27FC236}">
                  <a16:creationId xmlns:a16="http://schemas.microsoft.com/office/drawing/2014/main" id="{E723AD1B-999A-6781-60DA-7F383980B9A9}"/>
                </a:ext>
              </a:extLst>
            </p:cNvPr>
            <p:cNvSpPr txBox="1">
              <a:spLocks noChangeArrowheads="1"/>
            </p:cNvSpPr>
            <p:nvPr/>
          </p:nvSpPr>
          <p:spPr bwMode="auto">
            <a:xfrm rot="16200000">
              <a:off x="6966620" y="4312461"/>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19" name="Text Box 30">
              <a:extLst>
                <a:ext uri="{FF2B5EF4-FFF2-40B4-BE49-F238E27FC236}">
                  <a16:creationId xmlns:a16="http://schemas.microsoft.com/office/drawing/2014/main" id="{89F00A70-0F20-C1E4-E260-A522B5F69CDE}"/>
                </a:ext>
              </a:extLst>
            </p:cNvPr>
            <p:cNvSpPr txBox="1">
              <a:spLocks noChangeArrowheads="1"/>
            </p:cNvSpPr>
            <p:nvPr/>
          </p:nvSpPr>
          <p:spPr bwMode="auto">
            <a:xfrm rot="16200000">
              <a:off x="5699329" y="3540670"/>
              <a:ext cx="52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20" name="Text Box 31">
              <a:extLst>
                <a:ext uri="{FF2B5EF4-FFF2-40B4-BE49-F238E27FC236}">
                  <a16:creationId xmlns:a16="http://schemas.microsoft.com/office/drawing/2014/main" id="{64B034E3-C6F5-9F73-ECC3-F8C5781F3DA6}"/>
                </a:ext>
              </a:extLst>
            </p:cNvPr>
            <p:cNvSpPr txBox="1">
              <a:spLocks noChangeArrowheads="1"/>
            </p:cNvSpPr>
            <p:nvPr/>
          </p:nvSpPr>
          <p:spPr bwMode="auto">
            <a:xfrm rot="-5400000">
              <a:off x="7281069" y="2853532"/>
              <a:ext cx="52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21" name="Text Box 32">
              <a:extLst>
                <a:ext uri="{FF2B5EF4-FFF2-40B4-BE49-F238E27FC236}">
                  <a16:creationId xmlns:a16="http://schemas.microsoft.com/office/drawing/2014/main" id="{E1D78239-5CBB-1105-D39B-19727AEA8449}"/>
                </a:ext>
              </a:extLst>
            </p:cNvPr>
            <p:cNvSpPr txBox="1">
              <a:spLocks noChangeArrowheads="1"/>
            </p:cNvSpPr>
            <p:nvPr/>
          </p:nvSpPr>
          <p:spPr bwMode="auto">
            <a:xfrm rot="-5400000">
              <a:off x="6518275" y="2778125"/>
              <a:ext cx="52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a:latin typeface="Arial" panose="020B0604020202020204" pitchFamily="34" charset="0"/>
                </a:rPr>
                <a:t>T</a:t>
              </a:r>
            </a:p>
          </p:txBody>
        </p:sp>
        <p:sp>
          <p:nvSpPr>
            <p:cNvPr id="22" name="Text Box 33">
              <a:extLst>
                <a:ext uri="{FF2B5EF4-FFF2-40B4-BE49-F238E27FC236}">
                  <a16:creationId xmlns:a16="http://schemas.microsoft.com/office/drawing/2014/main" id="{53D6A74B-39DC-0490-7E24-F2608FFD67F7}"/>
                </a:ext>
              </a:extLst>
            </p:cNvPr>
            <p:cNvSpPr txBox="1">
              <a:spLocks noChangeArrowheads="1"/>
            </p:cNvSpPr>
            <p:nvPr/>
          </p:nvSpPr>
          <p:spPr bwMode="auto">
            <a:xfrm rot="5385472">
              <a:off x="6933600" y="3822420"/>
              <a:ext cx="5254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23" name="Text Box 34">
              <a:extLst>
                <a:ext uri="{FF2B5EF4-FFF2-40B4-BE49-F238E27FC236}">
                  <a16:creationId xmlns:a16="http://schemas.microsoft.com/office/drawing/2014/main" id="{6F76AB3D-5D58-7DDF-EB84-8C4A128E4D43}"/>
                </a:ext>
              </a:extLst>
            </p:cNvPr>
            <p:cNvSpPr txBox="1">
              <a:spLocks noChangeArrowheads="1"/>
            </p:cNvSpPr>
            <p:nvPr/>
          </p:nvSpPr>
          <p:spPr bwMode="auto">
            <a:xfrm rot="5385472">
              <a:off x="7546181" y="3191669"/>
              <a:ext cx="5254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24" name="Text Box 35">
              <a:extLst>
                <a:ext uri="{FF2B5EF4-FFF2-40B4-BE49-F238E27FC236}">
                  <a16:creationId xmlns:a16="http://schemas.microsoft.com/office/drawing/2014/main" id="{5D74C4F0-CAE1-F8E9-6DC0-A0D860B83E60}"/>
                </a:ext>
              </a:extLst>
            </p:cNvPr>
            <p:cNvSpPr txBox="1">
              <a:spLocks noChangeArrowheads="1"/>
            </p:cNvSpPr>
            <p:nvPr/>
          </p:nvSpPr>
          <p:spPr bwMode="auto">
            <a:xfrm rot="5385472">
              <a:off x="5872788" y="2558531"/>
              <a:ext cx="5254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grpSp>
      <p:sp>
        <p:nvSpPr>
          <p:cNvPr id="29" name="Text Box 41">
            <a:extLst>
              <a:ext uri="{FF2B5EF4-FFF2-40B4-BE49-F238E27FC236}">
                <a16:creationId xmlns:a16="http://schemas.microsoft.com/office/drawing/2014/main" id="{F5197048-E07D-A025-44A2-492854AE53DD}"/>
              </a:ext>
            </a:extLst>
          </p:cNvPr>
          <p:cNvSpPr txBox="1">
            <a:spLocks noChangeArrowheads="1"/>
          </p:cNvSpPr>
          <p:nvPr/>
        </p:nvSpPr>
        <p:spPr bwMode="auto">
          <a:xfrm>
            <a:off x="441325" y="1394189"/>
            <a:ext cx="2524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dirty="0">
                <a:latin typeface="Arial" panose="020B0604020202020204" pitchFamily="34" charset="0"/>
              </a:rPr>
              <a:t>Target: “L”</a:t>
            </a:r>
          </a:p>
        </p:txBody>
      </p:sp>
      <p:sp>
        <p:nvSpPr>
          <p:cNvPr id="32" name="Text Box 9">
            <a:extLst>
              <a:ext uri="{FF2B5EF4-FFF2-40B4-BE49-F238E27FC236}">
                <a16:creationId xmlns:a16="http://schemas.microsoft.com/office/drawing/2014/main" id="{1EABD6B3-F9E1-5411-6B63-EBA717BAE6DD}"/>
              </a:ext>
            </a:extLst>
          </p:cNvPr>
          <p:cNvSpPr txBox="1">
            <a:spLocks noChangeArrowheads="1"/>
          </p:cNvSpPr>
          <p:nvPr/>
        </p:nvSpPr>
        <p:spPr bwMode="auto">
          <a:xfrm rot="16200000">
            <a:off x="3593259" y="3455343"/>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3" name="Text Box 9">
            <a:extLst>
              <a:ext uri="{FF2B5EF4-FFF2-40B4-BE49-F238E27FC236}">
                <a16:creationId xmlns:a16="http://schemas.microsoft.com/office/drawing/2014/main" id="{C3A6FDE6-9BFE-7139-384D-F8ED4D08BCF7}"/>
              </a:ext>
            </a:extLst>
          </p:cNvPr>
          <p:cNvSpPr txBox="1">
            <a:spLocks noChangeArrowheads="1"/>
          </p:cNvSpPr>
          <p:nvPr/>
        </p:nvSpPr>
        <p:spPr bwMode="auto">
          <a:xfrm rot="16200000">
            <a:off x="3495056" y="2452025"/>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4" name="Text Box 9">
            <a:extLst>
              <a:ext uri="{FF2B5EF4-FFF2-40B4-BE49-F238E27FC236}">
                <a16:creationId xmlns:a16="http://schemas.microsoft.com/office/drawing/2014/main" id="{C9844F71-D575-7F32-C9F8-01214B8654D9}"/>
              </a:ext>
            </a:extLst>
          </p:cNvPr>
          <p:cNvSpPr txBox="1">
            <a:spLocks noChangeArrowheads="1"/>
          </p:cNvSpPr>
          <p:nvPr/>
        </p:nvSpPr>
        <p:spPr bwMode="auto">
          <a:xfrm rot="16200000">
            <a:off x="3885702" y="4030157"/>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5" name="Text Box 9">
            <a:extLst>
              <a:ext uri="{FF2B5EF4-FFF2-40B4-BE49-F238E27FC236}">
                <a16:creationId xmlns:a16="http://schemas.microsoft.com/office/drawing/2014/main" id="{C4E9DA8D-A138-07D5-AA27-3D03B8D2EE1D}"/>
              </a:ext>
            </a:extLst>
          </p:cNvPr>
          <p:cNvSpPr txBox="1">
            <a:spLocks noChangeArrowheads="1"/>
          </p:cNvSpPr>
          <p:nvPr/>
        </p:nvSpPr>
        <p:spPr bwMode="auto">
          <a:xfrm rot="16200000">
            <a:off x="4398616" y="3168143"/>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6" name="Text Box 30">
            <a:extLst>
              <a:ext uri="{FF2B5EF4-FFF2-40B4-BE49-F238E27FC236}">
                <a16:creationId xmlns:a16="http://schemas.microsoft.com/office/drawing/2014/main" id="{6789DD80-3DBE-107C-93CA-55EB0ADE1C38}"/>
              </a:ext>
            </a:extLst>
          </p:cNvPr>
          <p:cNvSpPr txBox="1">
            <a:spLocks noChangeArrowheads="1"/>
          </p:cNvSpPr>
          <p:nvPr/>
        </p:nvSpPr>
        <p:spPr bwMode="auto">
          <a:xfrm rot="16200000">
            <a:off x="7549031" y="2587414"/>
            <a:ext cx="52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7" name="Text Box 30">
            <a:extLst>
              <a:ext uri="{FF2B5EF4-FFF2-40B4-BE49-F238E27FC236}">
                <a16:creationId xmlns:a16="http://schemas.microsoft.com/office/drawing/2014/main" id="{B15C4227-35F7-3752-EB36-9E646CF8A3A5}"/>
              </a:ext>
            </a:extLst>
          </p:cNvPr>
          <p:cNvSpPr txBox="1">
            <a:spLocks noChangeArrowheads="1"/>
          </p:cNvSpPr>
          <p:nvPr/>
        </p:nvSpPr>
        <p:spPr bwMode="auto">
          <a:xfrm rot="16200000">
            <a:off x="9981199" y="3982401"/>
            <a:ext cx="52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8" name="Text Box 35">
            <a:extLst>
              <a:ext uri="{FF2B5EF4-FFF2-40B4-BE49-F238E27FC236}">
                <a16:creationId xmlns:a16="http://schemas.microsoft.com/office/drawing/2014/main" id="{8F129539-1764-EE13-5D42-EC63D333E0F1}"/>
              </a:ext>
            </a:extLst>
          </p:cNvPr>
          <p:cNvSpPr txBox="1">
            <a:spLocks noChangeArrowheads="1"/>
          </p:cNvSpPr>
          <p:nvPr/>
        </p:nvSpPr>
        <p:spPr bwMode="auto">
          <a:xfrm rot="5385472">
            <a:off x="7937319" y="2985439"/>
            <a:ext cx="5254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39" name="Text Box 35">
            <a:extLst>
              <a:ext uri="{FF2B5EF4-FFF2-40B4-BE49-F238E27FC236}">
                <a16:creationId xmlns:a16="http://schemas.microsoft.com/office/drawing/2014/main" id="{FDB31DF9-FE3A-6C66-5914-2B32FBF67780}"/>
              </a:ext>
            </a:extLst>
          </p:cNvPr>
          <p:cNvSpPr txBox="1">
            <a:spLocks noChangeArrowheads="1"/>
          </p:cNvSpPr>
          <p:nvPr/>
        </p:nvSpPr>
        <p:spPr bwMode="auto">
          <a:xfrm rot="5385472">
            <a:off x="7817818" y="3984048"/>
            <a:ext cx="5254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1" name="Text Box 31">
            <a:extLst>
              <a:ext uri="{FF2B5EF4-FFF2-40B4-BE49-F238E27FC236}">
                <a16:creationId xmlns:a16="http://schemas.microsoft.com/office/drawing/2014/main" id="{1CC2E6B4-461C-D9CE-A90F-8CFCA97523DC}"/>
              </a:ext>
            </a:extLst>
          </p:cNvPr>
          <p:cNvSpPr txBox="1">
            <a:spLocks noChangeArrowheads="1"/>
          </p:cNvSpPr>
          <p:nvPr/>
        </p:nvSpPr>
        <p:spPr bwMode="auto">
          <a:xfrm>
            <a:off x="9839415" y="3515632"/>
            <a:ext cx="52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2" name="Text Box 31">
            <a:extLst>
              <a:ext uri="{FF2B5EF4-FFF2-40B4-BE49-F238E27FC236}">
                <a16:creationId xmlns:a16="http://schemas.microsoft.com/office/drawing/2014/main" id="{26DEC623-5FD8-5906-B1C9-9E1EEC85BBBA}"/>
              </a:ext>
            </a:extLst>
          </p:cNvPr>
          <p:cNvSpPr txBox="1">
            <a:spLocks noChangeArrowheads="1"/>
          </p:cNvSpPr>
          <p:nvPr/>
        </p:nvSpPr>
        <p:spPr bwMode="auto">
          <a:xfrm>
            <a:off x="8664765" y="3203396"/>
            <a:ext cx="52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3" name="Text Box 31">
            <a:extLst>
              <a:ext uri="{FF2B5EF4-FFF2-40B4-BE49-F238E27FC236}">
                <a16:creationId xmlns:a16="http://schemas.microsoft.com/office/drawing/2014/main" id="{BF47D672-4387-2384-84C0-84B36FD13663}"/>
              </a:ext>
            </a:extLst>
          </p:cNvPr>
          <p:cNvSpPr txBox="1">
            <a:spLocks noChangeArrowheads="1"/>
          </p:cNvSpPr>
          <p:nvPr/>
        </p:nvSpPr>
        <p:spPr bwMode="auto">
          <a:xfrm>
            <a:off x="8738709" y="3970844"/>
            <a:ext cx="52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4" name="Text Box 31">
            <a:extLst>
              <a:ext uri="{FF2B5EF4-FFF2-40B4-BE49-F238E27FC236}">
                <a16:creationId xmlns:a16="http://schemas.microsoft.com/office/drawing/2014/main" id="{7065BA4A-1D7E-D347-8A52-DF0FFF573244}"/>
              </a:ext>
            </a:extLst>
          </p:cNvPr>
          <p:cNvSpPr txBox="1">
            <a:spLocks noChangeArrowheads="1"/>
          </p:cNvSpPr>
          <p:nvPr/>
        </p:nvSpPr>
        <p:spPr bwMode="auto">
          <a:xfrm>
            <a:off x="7446004" y="3522812"/>
            <a:ext cx="52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5" name="Text Box 14">
            <a:extLst>
              <a:ext uri="{FF2B5EF4-FFF2-40B4-BE49-F238E27FC236}">
                <a16:creationId xmlns:a16="http://schemas.microsoft.com/office/drawing/2014/main" id="{7967A156-54B8-FE33-E715-65D44B0D1131}"/>
              </a:ext>
            </a:extLst>
          </p:cNvPr>
          <p:cNvSpPr txBox="1">
            <a:spLocks noChangeArrowheads="1"/>
          </p:cNvSpPr>
          <p:nvPr/>
        </p:nvSpPr>
        <p:spPr bwMode="auto">
          <a:xfrm rot="16200000">
            <a:off x="1714943" y="3191784"/>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6" name="Text Box 14">
            <a:extLst>
              <a:ext uri="{FF2B5EF4-FFF2-40B4-BE49-F238E27FC236}">
                <a16:creationId xmlns:a16="http://schemas.microsoft.com/office/drawing/2014/main" id="{7830C4DD-EC9E-A33F-FE69-2656176B1DD4}"/>
              </a:ext>
            </a:extLst>
          </p:cNvPr>
          <p:cNvSpPr txBox="1">
            <a:spLocks noChangeArrowheads="1"/>
          </p:cNvSpPr>
          <p:nvPr/>
        </p:nvSpPr>
        <p:spPr bwMode="auto">
          <a:xfrm rot="16200000">
            <a:off x="4179828" y="3638932"/>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7" name="Text Box 14">
            <a:extLst>
              <a:ext uri="{FF2B5EF4-FFF2-40B4-BE49-F238E27FC236}">
                <a16:creationId xmlns:a16="http://schemas.microsoft.com/office/drawing/2014/main" id="{44A4FB32-0CBC-5689-3279-D4B8977E16B3}"/>
              </a:ext>
            </a:extLst>
          </p:cNvPr>
          <p:cNvSpPr txBox="1">
            <a:spLocks noChangeArrowheads="1"/>
          </p:cNvSpPr>
          <p:nvPr/>
        </p:nvSpPr>
        <p:spPr bwMode="auto">
          <a:xfrm rot="16200000">
            <a:off x="4154214" y="2594124"/>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8" name="Text Box 14">
            <a:extLst>
              <a:ext uri="{FF2B5EF4-FFF2-40B4-BE49-F238E27FC236}">
                <a16:creationId xmlns:a16="http://schemas.microsoft.com/office/drawing/2014/main" id="{F14CB06C-96B7-E95C-BD50-D5472E0F4436}"/>
              </a:ext>
            </a:extLst>
          </p:cNvPr>
          <p:cNvSpPr txBox="1">
            <a:spLocks noChangeArrowheads="1"/>
          </p:cNvSpPr>
          <p:nvPr/>
        </p:nvSpPr>
        <p:spPr bwMode="auto">
          <a:xfrm rot="16200000">
            <a:off x="1991901" y="4134381"/>
            <a:ext cx="5238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Arial" panose="020B0604020202020204" pitchFamily="34" charset="0"/>
              </a:rPr>
              <a:t>T</a:t>
            </a:r>
          </a:p>
        </p:txBody>
      </p:sp>
      <p:sp>
        <p:nvSpPr>
          <p:cNvPr id="49" name="TextBox 48">
            <a:extLst>
              <a:ext uri="{FF2B5EF4-FFF2-40B4-BE49-F238E27FC236}">
                <a16:creationId xmlns:a16="http://schemas.microsoft.com/office/drawing/2014/main" id="{6434512B-2190-8087-C13D-42C7C82DD584}"/>
              </a:ext>
            </a:extLst>
          </p:cNvPr>
          <p:cNvSpPr txBox="1"/>
          <p:nvPr/>
        </p:nvSpPr>
        <p:spPr>
          <a:xfrm>
            <a:off x="306275" y="5241910"/>
            <a:ext cx="11644720" cy="1384995"/>
          </a:xfrm>
          <a:prstGeom prst="rect">
            <a:avLst/>
          </a:prstGeom>
          <a:noFill/>
        </p:spPr>
        <p:txBody>
          <a:bodyPr wrap="square" rtlCol="0">
            <a:spAutoFit/>
          </a:bodyPr>
          <a:lstStyle/>
          <a:p>
            <a:r>
              <a:rPr lang="en-GB" sz="2800" dirty="0"/>
              <a:t>The array on the left can be solved more quickly</a:t>
            </a:r>
          </a:p>
          <a:p>
            <a:endParaRPr lang="en-GB" sz="2800" dirty="0"/>
          </a:p>
          <a:p>
            <a:r>
              <a:rPr lang="en-GB" sz="2800" dirty="0"/>
              <a:t>Distractors are similar so they can be “grouped” and rejected together</a:t>
            </a:r>
          </a:p>
        </p:txBody>
      </p:sp>
    </p:spTree>
    <p:extLst>
      <p:ext uri="{BB962C8B-B14F-4D97-AF65-F5344CB8AC3E}">
        <p14:creationId xmlns:p14="http://schemas.microsoft.com/office/powerpoint/2010/main" val="233402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1" grpId="0"/>
      <p:bldP spid="42" grpId="0"/>
      <p:bldP spid="43" grpId="0"/>
      <p:bldP spid="44" grpId="0"/>
      <p:bldP spid="45" grpId="0"/>
      <p:bldP spid="46" grpId="0"/>
      <p:bldP spid="47" grpId="0"/>
      <p:bldP spid="48" grpId="0"/>
      <p:bldP spid="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97A09-BC46-E3F5-1E33-356D27900226}"/>
              </a:ext>
            </a:extLst>
          </p:cNvPr>
          <p:cNvSpPr txBox="1">
            <a:spLocks/>
          </p:cNvSpPr>
          <p:nvPr/>
        </p:nvSpPr>
        <p:spPr>
          <a:xfrm>
            <a:off x="306275" y="180247"/>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Visual search summary</a:t>
            </a:r>
          </a:p>
        </p:txBody>
      </p:sp>
      <p:sp>
        <p:nvSpPr>
          <p:cNvPr id="5" name="TextBox 4">
            <a:extLst>
              <a:ext uri="{FF2B5EF4-FFF2-40B4-BE49-F238E27FC236}">
                <a16:creationId xmlns:a16="http://schemas.microsoft.com/office/drawing/2014/main" id="{13EB6E0B-200C-9E1B-9F33-3D8C447FA2C7}"/>
              </a:ext>
            </a:extLst>
          </p:cNvPr>
          <p:cNvSpPr txBox="1"/>
          <p:nvPr/>
        </p:nvSpPr>
        <p:spPr>
          <a:xfrm>
            <a:off x="306275" y="1782327"/>
            <a:ext cx="11804209" cy="4401205"/>
          </a:xfrm>
          <a:prstGeom prst="rect">
            <a:avLst/>
          </a:prstGeom>
          <a:noFill/>
        </p:spPr>
        <p:txBody>
          <a:bodyPr wrap="square" rtlCol="0">
            <a:spAutoFit/>
          </a:bodyPr>
          <a:lstStyle/>
          <a:p>
            <a:r>
              <a:rPr lang="en-GB" sz="3200" b="1" dirty="0"/>
              <a:t>Targets</a:t>
            </a:r>
            <a:r>
              <a:rPr lang="en-GB" sz="3200" dirty="0"/>
              <a:t> (two-stage process):</a:t>
            </a:r>
          </a:p>
          <a:p>
            <a:endParaRPr lang="en-GB" sz="1200" dirty="0"/>
          </a:p>
          <a:p>
            <a:r>
              <a:rPr lang="en-GB" sz="3200" dirty="0"/>
              <a:t>	- Fast processing of features</a:t>
            </a:r>
          </a:p>
          <a:p>
            <a:r>
              <a:rPr lang="en-GB" sz="3200" dirty="0"/>
              <a:t>	- Slower search for conjunctions</a:t>
            </a:r>
          </a:p>
          <a:p>
            <a:endParaRPr lang="en-GB" sz="3200" dirty="0"/>
          </a:p>
          <a:p>
            <a:r>
              <a:rPr lang="en-GB" sz="3200" b="1" dirty="0"/>
              <a:t>Distractors</a:t>
            </a:r>
            <a:r>
              <a:rPr lang="en-GB" sz="3200" dirty="0"/>
              <a:t>:</a:t>
            </a:r>
          </a:p>
          <a:p>
            <a:endParaRPr lang="en-GB" sz="1200" dirty="0"/>
          </a:p>
          <a:p>
            <a:r>
              <a:rPr lang="en-GB" sz="3200" dirty="0"/>
              <a:t>	- Easily ignored if no target features are present</a:t>
            </a:r>
          </a:p>
          <a:p>
            <a:r>
              <a:rPr lang="en-GB" sz="3200" dirty="0"/>
              <a:t>	- Targets with the same conjunctions can be rejected together</a:t>
            </a:r>
          </a:p>
          <a:p>
            <a:r>
              <a:rPr lang="en-GB" sz="3200" dirty="0"/>
              <a:t>	</a:t>
            </a:r>
          </a:p>
        </p:txBody>
      </p:sp>
    </p:spTree>
    <p:extLst>
      <p:ext uri="{BB962C8B-B14F-4D97-AF65-F5344CB8AC3E}">
        <p14:creationId xmlns:p14="http://schemas.microsoft.com/office/powerpoint/2010/main" val="128931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D94057-2EB3-FAE2-F6B8-1DF11CC1A1FA}"/>
              </a:ext>
            </a:extLst>
          </p:cNvPr>
          <p:cNvSpPr txBox="1"/>
          <p:nvPr/>
        </p:nvSpPr>
        <p:spPr>
          <a:xfrm>
            <a:off x="451126" y="3561832"/>
            <a:ext cx="1877367" cy="461665"/>
          </a:xfrm>
          <a:prstGeom prst="rect">
            <a:avLst/>
          </a:prstGeom>
          <a:solidFill>
            <a:srgbClr val="92D050"/>
          </a:solidFill>
          <a:ln>
            <a:solidFill>
              <a:schemeClr val="tx1"/>
            </a:solidFill>
          </a:ln>
        </p:spPr>
        <p:txBody>
          <a:bodyPr wrap="square" rtlCol="0">
            <a:spAutoFit/>
          </a:bodyPr>
          <a:lstStyle/>
          <a:p>
            <a:pPr algn="ctr"/>
            <a:r>
              <a:rPr lang="en-GB" sz="2400" dirty="0"/>
              <a:t>Attended</a:t>
            </a:r>
          </a:p>
        </p:txBody>
      </p:sp>
      <p:sp>
        <p:nvSpPr>
          <p:cNvPr id="5" name="TextBox 4">
            <a:extLst>
              <a:ext uri="{FF2B5EF4-FFF2-40B4-BE49-F238E27FC236}">
                <a16:creationId xmlns:a16="http://schemas.microsoft.com/office/drawing/2014/main" id="{52F8A87E-64DC-4222-5A08-3D3B84DABFAD}"/>
              </a:ext>
            </a:extLst>
          </p:cNvPr>
          <p:cNvSpPr txBox="1"/>
          <p:nvPr/>
        </p:nvSpPr>
        <p:spPr>
          <a:xfrm>
            <a:off x="451126" y="4205837"/>
            <a:ext cx="1877367" cy="46166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GB" sz="2400" dirty="0"/>
              <a:t>Unattended</a:t>
            </a:r>
          </a:p>
        </p:txBody>
      </p:sp>
      <p:sp>
        <p:nvSpPr>
          <p:cNvPr id="6" name="Rectangle 5">
            <a:extLst>
              <a:ext uri="{FF2B5EF4-FFF2-40B4-BE49-F238E27FC236}">
                <a16:creationId xmlns:a16="http://schemas.microsoft.com/office/drawing/2014/main" id="{3422C63A-AC27-E7F3-C9B2-AE19A5A2196F}"/>
              </a:ext>
            </a:extLst>
          </p:cNvPr>
          <p:cNvSpPr/>
          <p:nvPr/>
        </p:nvSpPr>
        <p:spPr>
          <a:xfrm>
            <a:off x="3438836" y="3570368"/>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Sensory buffer</a:t>
            </a:r>
          </a:p>
        </p:txBody>
      </p:sp>
      <p:sp>
        <p:nvSpPr>
          <p:cNvPr id="7" name="Rectangle 6">
            <a:extLst>
              <a:ext uri="{FF2B5EF4-FFF2-40B4-BE49-F238E27FC236}">
                <a16:creationId xmlns:a16="http://schemas.microsoft.com/office/drawing/2014/main" id="{0989711B-9AAB-8BD0-204D-6BB6FDBD9DC7}"/>
              </a:ext>
            </a:extLst>
          </p:cNvPr>
          <p:cNvSpPr/>
          <p:nvPr/>
        </p:nvSpPr>
        <p:spPr>
          <a:xfrm>
            <a:off x="6673467" y="3566099"/>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Semantic analysis</a:t>
            </a:r>
          </a:p>
        </p:txBody>
      </p:sp>
      <p:sp>
        <p:nvSpPr>
          <p:cNvPr id="8" name="Rectangle 7">
            <a:extLst>
              <a:ext uri="{FF2B5EF4-FFF2-40B4-BE49-F238E27FC236}">
                <a16:creationId xmlns:a16="http://schemas.microsoft.com/office/drawing/2014/main" id="{D5254FDC-5611-EA96-D5A9-6688572F1318}"/>
              </a:ext>
            </a:extLst>
          </p:cNvPr>
          <p:cNvSpPr/>
          <p:nvPr/>
        </p:nvSpPr>
        <p:spPr>
          <a:xfrm>
            <a:off x="9560867" y="3598692"/>
            <a:ext cx="1688123" cy="1101403"/>
          </a:xfrm>
          <a:prstGeom prst="rect">
            <a:avLst/>
          </a:prstGeom>
          <a:solidFill>
            <a:srgbClr val="FFFF66"/>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Working memory</a:t>
            </a:r>
          </a:p>
        </p:txBody>
      </p:sp>
      <p:cxnSp>
        <p:nvCxnSpPr>
          <p:cNvPr id="9" name="Straight Arrow Connector 8">
            <a:extLst>
              <a:ext uri="{FF2B5EF4-FFF2-40B4-BE49-F238E27FC236}">
                <a16:creationId xmlns:a16="http://schemas.microsoft.com/office/drawing/2014/main" id="{B886CC61-D787-4EA0-25E5-30E5DDEFC71A}"/>
              </a:ext>
            </a:extLst>
          </p:cNvPr>
          <p:cNvCxnSpPr>
            <a:cxnSpLocks/>
            <a:stCxn id="4" idx="3"/>
          </p:cNvCxnSpPr>
          <p:nvPr/>
        </p:nvCxnSpPr>
        <p:spPr>
          <a:xfrm>
            <a:off x="2328493" y="3792665"/>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E529F914-2C34-6B58-1A85-F995FF744089}"/>
              </a:ext>
            </a:extLst>
          </p:cNvPr>
          <p:cNvCxnSpPr>
            <a:cxnSpLocks/>
            <a:stCxn id="5" idx="3"/>
          </p:cNvCxnSpPr>
          <p:nvPr/>
        </p:nvCxnSpPr>
        <p:spPr>
          <a:xfrm>
            <a:off x="2328493" y="4436670"/>
            <a:ext cx="1108668" cy="0"/>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E0015D6D-4728-C2EF-A84E-ECB36AE342D6}"/>
              </a:ext>
            </a:extLst>
          </p:cNvPr>
          <p:cNvCxnSpPr>
            <a:cxnSpLocks/>
          </p:cNvCxnSpPr>
          <p:nvPr/>
        </p:nvCxnSpPr>
        <p:spPr>
          <a:xfrm flipV="1">
            <a:off x="5126959" y="3792664"/>
            <a:ext cx="591633" cy="1"/>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8FA78F03-9237-5629-699C-8F3531FD5C2E}"/>
              </a:ext>
            </a:extLst>
          </p:cNvPr>
          <p:cNvSpPr/>
          <p:nvPr/>
        </p:nvSpPr>
        <p:spPr>
          <a:xfrm>
            <a:off x="5718592" y="3209418"/>
            <a:ext cx="452176" cy="1735577"/>
          </a:xfrm>
          <a:prstGeom prst="rect">
            <a:avLst/>
          </a:prstGeom>
          <a:solidFill>
            <a:srgbClr val="A7E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GB" dirty="0">
                <a:solidFill>
                  <a:schemeClr val="tx1"/>
                </a:solidFill>
              </a:rPr>
              <a:t>ATTENUATOR</a:t>
            </a:r>
          </a:p>
        </p:txBody>
      </p:sp>
      <p:cxnSp>
        <p:nvCxnSpPr>
          <p:cNvPr id="13" name="Straight Arrow Connector 12">
            <a:extLst>
              <a:ext uri="{FF2B5EF4-FFF2-40B4-BE49-F238E27FC236}">
                <a16:creationId xmlns:a16="http://schemas.microsoft.com/office/drawing/2014/main" id="{1C2AA65A-85C8-C385-353F-A64712277DD3}"/>
              </a:ext>
            </a:extLst>
          </p:cNvPr>
          <p:cNvCxnSpPr>
            <a:cxnSpLocks/>
          </p:cNvCxnSpPr>
          <p:nvPr/>
        </p:nvCxnSpPr>
        <p:spPr>
          <a:xfrm>
            <a:off x="5126959" y="4430967"/>
            <a:ext cx="591633" cy="5703"/>
          </a:xfrm>
          <a:prstGeom prst="straightConnector1">
            <a:avLst/>
          </a:prstGeom>
          <a:ln>
            <a:tailEnd type="triangle" w="lg" len="lg"/>
          </a:ln>
          <a:effectLst/>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AE5BAF88-9BCA-9D9C-E00B-8E6C33FDC153}"/>
              </a:ext>
            </a:extLst>
          </p:cNvPr>
          <p:cNvCxnSpPr>
            <a:cxnSpLocks/>
          </p:cNvCxnSpPr>
          <p:nvPr/>
        </p:nvCxnSpPr>
        <p:spPr>
          <a:xfrm>
            <a:off x="6178773" y="3805668"/>
            <a:ext cx="494694" cy="11719"/>
          </a:xfrm>
          <a:prstGeom prst="straightConnector1">
            <a:avLst/>
          </a:prstGeom>
          <a:ln w="47625">
            <a:tailEnd type="triangle" w="lg" len="lg"/>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38411F27-2AEF-2462-5D55-60805B95ACF0}"/>
              </a:ext>
            </a:extLst>
          </p:cNvPr>
          <p:cNvCxnSpPr>
            <a:cxnSpLocks/>
          </p:cNvCxnSpPr>
          <p:nvPr/>
        </p:nvCxnSpPr>
        <p:spPr>
          <a:xfrm>
            <a:off x="6167434" y="4428115"/>
            <a:ext cx="498028" cy="0"/>
          </a:xfrm>
          <a:prstGeom prst="straightConnector1">
            <a:avLst/>
          </a:prstGeom>
          <a:ln w="9525">
            <a:tailEnd type="triangl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864D110E-13A0-1A8B-722A-213AD8DB795D}"/>
              </a:ext>
            </a:extLst>
          </p:cNvPr>
          <p:cNvCxnSpPr>
            <a:cxnSpLocks/>
          </p:cNvCxnSpPr>
          <p:nvPr/>
        </p:nvCxnSpPr>
        <p:spPr>
          <a:xfrm>
            <a:off x="8361590" y="4443270"/>
            <a:ext cx="1199277" cy="0"/>
          </a:xfrm>
          <a:prstGeom prst="straightConnector1">
            <a:avLst/>
          </a:prstGeom>
          <a:ln w="9525">
            <a:tailEnd type="triangle" w="med" len="med"/>
          </a:ln>
          <a:effectLst/>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93A8CCB9-68BB-48A2-F07F-67AA59540A83}"/>
              </a:ext>
            </a:extLst>
          </p:cNvPr>
          <p:cNvCxnSpPr>
            <a:cxnSpLocks/>
          </p:cNvCxnSpPr>
          <p:nvPr/>
        </p:nvCxnSpPr>
        <p:spPr>
          <a:xfrm>
            <a:off x="8374775" y="3820484"/>
            <a:ext cx="1186092" cy="17264"/>
          </a:xfrm>
          <a:prstGeom prst="straightConnector1">
            <a:avLst/>
          </a:prstGeom>
          <a:ln w="47625">
            <a:tailEnd type="triangle" w="lg" len="lg"/>
          </a:ln>
          <a:effectLst/>
        </p:spPr>
        <p:style>
          <a:lnRef idx="2">
            <a:schemeClr val="dk1"/>
          </a:lnRef>
          <a:fillRef idx="0">
            <a:schemeClr val="dk1"/>
          </a:fillRef>
          <a:effectRef idx="1">
            <a:schemeClr val="dk1"/>
          </a:effectRef>
          <a:fontRef idx="minor">
            <a:schemeClr val="tx1"/>
          </a:fontRef>
        </p:style>
      </p:cxnSp>
      <p:sp>
        <p:nvSpPr>
          <p:cNvPr id="18" name="Title 1">
            <a:extLst>
              <a:ext uri="{FF2B5EF4-FFF2-40B4-BE49-F238E27FC236}">
                <a16:creationId xmlns:a16="http://schemas.microsoft.com/office/drawing/2014/main" id="{46932271-C300-D26C-07BC-93E427B7D036}"/>
              </a:ext>
            </a:extLst>
          </p:cNvPr>
          <p:cNvSpPr txBox="1">
            <a:spLocks/>
          </p:cNvSpPr>
          <p:nvPr/>
        </p:nvSpPr>
        <p:spPr>
          <a:xfrm>
            <a:off x="306275" y="180247"/>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Auditory and visual attention</a:t>
            </a:r>
          </a:p>
        </p:txBody>
      </p:sp>
      <p:sp>
        <p:nvSpPr>
          <p:cNvPr id="19" name="TextBox 18">
            <a:extLst>
              <a:ext uri="{FF2B5EF4-FFF2-40B4-BE49-F238E27FC236}">
                <a16:creationId xmlns:a16="http://schemas.microsoft.com/office/drawing/2014/main" id="{998CBA18-E78A-4CEC-D2B5-E5AF2408D632}"/>
              </a:ext>
            </a:extLst>
          </p:cNvPr>
          <p:cNvSpPr txBox="1"/>
          <p:nvPr/>
        </p:nvSpPr>
        <p:spPr>
          <a:xfrm>
            <a:off x="306275" y="1845530"/>
            <a:ext cx="11336376" cy="954107"/>
          </a:xfrm>
          <a:prstGeom prst="rect">
            <a:avLst/>
          </a:prstGeom>
          <a:noFill/>
        </p:spPr>
        <p:txBody>
          <a:bodyPr wrap="square" rtlCol="0">
            <a:spAutoFit/>
          </a:bodyPr>
          <a:lstStyle/>
          <a:p>
            <a:r>
              <a:rPr lang="en-GB" sz="2800" dirty="0"/>
              <a:t>Selective attention guides our analysis of stimulus features, not the perception of the features themselves</a:t>
            </a:r>
          </a:p>
        </p:txBody>
      </p:sp>
      <p:sp>
        <p:nvSpPr>
          <p:cNvPr id="20" name="TextBox 19">
            <a:extLst>
              <a:ext uri="{FF2B5EF4-FFF2-40B4-BE49-F238E27FC236}">
                <a16:creationId xmlns:a16="http://schemas.microsoft.com/office/drawing/2014/main" id="{AF87E9C5-2E3A-DE63-1CFD-3B3F131B58C4}"/>
              </a:ext>
            </a:extLst>
          </p:cNvPr>
          <p:cNvSpPr txBox="1"/>
          <p:nvPr/>
        </p:nvSpPr>
        <p:spPr>
          <a:xfrm>
            <a:off x="306275" y="5689416"/>
            <a:ext cx="11336376" cy="523220"/>
          </a:xfrm>
          <a:prstGeom prst="rect">
            <a:avLst/>
          </a:prstGeom>
          <a:noFill/>
        </p:spPr>
        <p:txBody>
          <a:bodyPr wrap="square" rtlCol="0">
            <a:spAutoFit/>
          </a:bodyPr>
          <a:lstStyle/>
          <a:p>
            <a:r>
              <a:rPr lang="en-GB" sz="2800" dirty="0"/>
              <a:t>Next week: What happens when our attention is divided?</a:t>
            </a:r>
          </a:p>
        </p:txBody>
      </p:sp>
    </p:spTree>
    <p:extLst>
      <p:ext uri="{BB962C8B-B14F-4D97-AF65-F5344CB8AC3E}">
        <p14:creationId xmlns:p14="http://schemas.microsoft.com/office/powerpoint/2010/main" val="1130128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4293-C44E-E112-9670-4F8061F28DB9}"/>
              </a:ext>
            </a:extLst>
          </p:cNvPr>
          <p:cNvSpPr>
            <a:spLocks noGrp="1"/>
          </p:cNvSpPr>
          <p:nvPr>
            <p:ph type="ctrTitle"/>
          </p:nvPr>
        </p:nvSpPr>
        <p:spPr/>
        <p:txBody>
          <a:bodyPr>
            <a:normAutofit fontScale="90000"/>
          </a:bodyPr>
          <a:lstStyle/>
          <a:p>
            <a:r>
              <a:rPr lang="en-GB" dirty="0"/>
              <a:t>Perhaps insert a section about selective attention costs, e.g. the Posner cueing paradigm. Selective attention matters because it is a limited resource etc.</a:t>
            </a:r>
          </a:p>
        </p:txBody>
      </p:sp>
    </p:spTree>
    <p:extLst>
      <p:ext uri="{BB962C8B-B14F-4D97-AF65-F5344CB8AC3E}">
        <p14:creationId xmlns:p14="http://schemas.microsoft.com/office/powerpoint/2010/main" val="345704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BD1233-4D59-D1E6-D9B7-AA2E1E5290CD}"/>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Two ways we “pay attention”</a:t>
            </a:r>
          </a:p>
        </p:txBody>
      </p:sp>
      <p:sp>
        <p:nvSpPr>
          <p:cNvPr id="7" name="TextBox 6">
            <a:extLst>
              <a:ext uri="{FF2B5EF4-FFF2-40B4-BE49-F238E27FC236}">
                <a16:creationId xmlns:a16="http://schemas.microsoft.com/office/drawing/2014/main" id="{0F9F4670-C8FD-6301-FF7C-5EDEEDBAECD1}"/>
              </a:ext>
            </a:extLst>
          </p:cNvPr>
          <p:cNvSpPr txBox="1"/>
          <p:nvPr/>
        </p:nvSpPr>
        <p:spPr>
          <a:xfrm>
            <a:off x="381821" y="1399484"/>
            <a:ext cx="5438876" cy="5262979"/>
          </a:xfrm>
          <a:prstGeom prst="rect">
            <a:avLst/>
          </a:prstGeom>
          <a:noFill/>
          <a:ln>
            <a:solidFill>
              <a:schemeClr val="tx1"/>
            </a:solidFill>
          </a:ln>
        </p:spPr>
        <p:txBody>
          <a:bodyPr wrap="square" rtlCol="0">
            <a:spAutoFit/>
          </a:bodyPr>
          <a:lstStyle/>
          <a:p>
            <a:r>
              <a:rPr lang="en-GB" sz="2400" b="1" dirty="0"/>
              <a:t>Selective attention</a:t>
            </a:r>
          </a:p>
          <a:p>
            <a:endParaRPr lang="en-GB" sz="2400" dirty="0"/>
          </a:p>
          <a:p>
            <a:r>
              <a:rPr lang="en-GB" sz="2400" dirty="0"/>
              <a:t>The ability to focus on one thing out of many</a:t>
            </a:r>
          </a:p>
          <a:p>
            <a:endParaRPr lang="en-GB" sz="2400" dirty="0"/>
          </a:p>
          <a:p>
            <a:r>
              <a:rPr lang="en-GB" sz="2400" dirty="0"/>
              <a:t>Examples: </a:t>
            </a:r>
          </a:p>
          <a:p>
            <a:pPr marL="285750" indent="-285750">
              <a:buFontTx/>
              <a:buChar char="-"/>
            </a:pPr>
            <a:r>
              <a:rPr lang="en-GB" sz="2400" dirty="0"/>
              <a:t>Reading a book on a train</a:t>
            </a:r>
          </a:p>
          <a:p>
            <a:pPr marL="285750" indent="-285750">
              <a:buFontTx/>
              <a:buChar char="-"/>
            </a:pPr>
            <a:r>
              <a:rPr lang="en-GB" sz="2400" dirty="0"/>
              <a:t>Looking for your keys</a:t>
            </a:r>
          </a:p>
          <a:p>
            <a:pPr marL="285750" indent="-285750">
              <a:buFontTx/>
              <a:buChar char="-"/>
            </a:pPr>
            <a:r>
              <a:rPr lang="en-GB" sz="2400" dirty="0"/>
              <a:t>Listening to a conversation</a:t>
            </a:r>
          </a:p>
          <a:p>
            <a:pPr marL="285750" indent="-285750">
              <a:buFontTx/>
              <a:buChar char="-"/>
            </a:pPr>
            <a:endParaRPr lang="en-GB" sz="2400" dirty="0"/>
          </a:p>
          <a:p>
            <a:r>
              <a:rPr lang="en-GB" sz="2400" dirty="0"/>
              <a:t>Tested by asking participants to pay attention to one stimulus</a:t>
            </a:r>
          </a:p>
          <a:p>
            <a:endParaRPr lang="en-GB" sz="2400" dirty="0"/>
          </a:p>
          <a:p>
            <a:r>
              <a:rPr lang="en-GB" sz="2400" dirty="0"/>
              <a:t>This tells us about selection processes</a:t>
            </a:r>
          </a:p>
        </p:txBody>
      </p:sp>
      <p:sp>
        <p:nvSpPr>
          <p:cNvPr id="8" name="TextBox 7">
            <a:extLst>
              <a:ext uri="{FF2B5EF4-FFF2-40B4-BE49-F238E27FC236}">
                <a16:creationId xmlns:a16="http://schemas.microsoft.com/office/drawing/2014/main" id="{BF9A5449-5477-EA8C-ACCE-AC1C5F369550}"/>
              </a:ext>
            </a:extLst>
          </p:cNvPr>
          <p:cNvSpPr txBox="1"/>
          <p:nvPr/>
        </p:nvSpPr>
        <p:spPr>
          <a:xfrm>
            <a:off x="6107471" y="1399485"/>
            <a:ext cx="5702708" cy="5262979"/>
          </a:xfrm>
          <a:prstGeom prst="rect">
            <a:avLst/>
          </a:prstGeom>
          <a:noFill/>
          <a:ln>
            <a:solidFill>
              <a:schemeClr val="tx1"/>
            </a:solidFill>
          </a:ln>
        </p:spPr>
        <p:txBody>
          <a:bodyPr wrap="square" rtlCol="0">
            <a:spAutoFit/>
          </a:bodyPr>
          <a:lstStyle/>
          <a:p>
            <a:r>
              <a:rPr lang="en-GB" sz="2400" b="1" dirty="0"/>
              <a:t>Divided attention</a:t>
            </a:r>
          </a:p>
          <a:p>
            <a:endParaRPr lang="en-GB" sz="2400" dirty="0"/>
          </a:p>
          <a:p>
            <a:r>
              <a:rPr lang="en-GB" sz="2400" dirty="0"/>
              <a:t>The ability to attend to multiple stimuli at once</a:t>
            </a:r>
          </a:p>
          <a:p>
            <a:endParaRPr lang="en-GB" sz="2400" dirty="0"/>
          </a:p>
          <a:p>
            <a:r>
              <a:rPr lang="en-GB" sz="2400" dirty="0"/>
              <a:t>Examples: </a:t>
            </a:r>
          </a:p>
          <a:p>
            <a:pPr marL="285750" indent="-285750">
              <a:buFontTx/>
              <a:buChar char="-"/>
            </a:pPr>
            <a:r>
              <a:rPr lang="en-GB" sz="2400" dirty="0"/>
              <a:t>Talking and driving</a:t>
            </a:r>
          </a:p>
          <a:p>
            <a:pPr marL="285750" indent="-285750">
              <a:buFontTx/>
              <a:buChar char="-"/>
            </a:pPr>
            <a:r>
              <a:rPr lang="en-GB" sz="2400" dirty="0"/>
              <a:t>Listening to music and studying</a:t>
            </a:r>
          </a:p>
          <a:p>
            <a:pPr marL="285750" indent="-285750">
              <a:buFontTx/>
              <a:buChar char="-"/>
            </a:pPr>
            <a:r>
              <a:rPr lang="en-GB" sz="2400" dirty="0"/>
              <a:t>Singing and playing guitar</a:t>
            </a:r>
          </a:p>
          <a:p>
            <a:endParaRPr lang="en-GB" sz="2400" dirty="0"/>
          </a:p>
          <a:p>
            <a:r>
              <a:rPr lang="en-GB" sz="2400" dirty="0"/>
              <a:t>Tested by asking participants to pay attention to multiple stimuli</a:t>
            </a:r>
          </a:p>
          <a:p>
            <a:endParaRPr lang="en-GB" sz="2400" dirty="0"/>
          </a:p>
          <a:p>
            <a:r>
              <a:rPr lang="en-GB" sz="2400" dirty="0"/>
              <a:t>This tells us about processing capacity</a:t>
            </a:r>
          </a:p>
        </p:txBody>
      </p:sp>
    </p:spTree>
    <p:extLst>
      <p:ext uri="{BB962C8B-B14F-4D97-AF65-F5344CB8AC3E}">
        <p14:creationId xmlns:p14="http://schemas.microsoft.com/office/powerpoint/2010/main" val="326954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049E28-0D22-3F50-6ECE-D20753988C89}"/>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Two kinds of attention</a:t>
            </a:r>
          </a:p>
        </p:txBody>
      </p:sp>
      <p:sp>
        <p:nvSpPr>
          <p:cNvPr id="5" name="TextBox 4">
            <a:extLst>
              <a:ext uri="{FF2B5EF4-FFF2-40B4-BE49-F238E27FC236}">
                <a16:creationId xmlns:a16="http://schemas.microsoft.com/office/drawing/2014/main" id="{E72B516B-AB6D-0A41-9470-32BACAE7436C}"/>
              </a:ext>
            </a:extLst>
          </p:cNvPr>
          <p:cNvSpPr txBox="1"/>
          <p:nvPr/>
        </p:nvSpPr>
        <p:spPr>
          <a:xfrm>
            <a:off x="381820" y="1536174"/>
            <a:ext cx="5014144" cy="3785652"/>
          </a:xfrm>
          <a:prstGeom prst="rect">
            <a:avLst/>
          </a:prstGeom>
          <a:noFill/>
          <a:ln>
            <a:solidFill>
              <a:schemeClr val="tx1"/>
            </a:solidFill>
          </a:ln>
        </p:spPr>
        <p:txBody>
          <a:bodyPr wrap="square" rtlCol="0">
            <a:spAutoFit/>
          </a:bodyPr>
          <a:lstStyle/>
          <a:p>
            <a:r>
              <a:rPr lang="en-GB" sz="2400" b="1" dirty="0"/>
              <a:t>Endogenous attention</a:t>
            </a:r>
          </a:p>
          <a:p>
            <a:endParaRPr lang="en-GB" sz="2400" dirty="0"/>
          </a:p>
          <a:p>
            <a:r>
              <a:rPr lang="en-GB" sz="2400" dirty="0"/>
              <a:t>Deliberate focus on stimuli</a:t>
            </a:r>
          </a:p>
          <a:p>
            <a:endParaRPr lang="en-GB" sz="2400" dirty="0"/>
          </a:p>
          <a:p>
            <a:r>
              <a:rPr lang="en-GB" sz="2400" dirty="0"/>
              <a:t>Examples: </a:t>
            </a:r>
          </a:p>
          <a:p>
            <a:pPr marL="285750" indent="-285750">
              <a:buFontTx/>
              <a:buChar char="-"/>
            </a:pPr>
            <a:r>
              <a:rPr lang="en-GB" sz="2400" dirty="0"/>
              <a:t>Reading a book on a train</a:t>
            </a:r>
          </a:p>
          <a:p>
            <a:pPr marL="285750" indent="-285750">
              <a:buFontTx/>
              <a:buChar char="-"/>
            </a:pPr>
            <a:r>
              <a:rPr lang="en-GB" sz="2400" dirty="0"/>
              <a:t>Looking for your keys</a:t>
            </a:r>
          </a:p>
          <a:p>
            <a:pPr marL="285750" indent="-285750">
              <a:buFontTx/>
              <a:buChar char="-"/>
            </a:pPr>
            <a:r>
              <a:rPr lang="en-GB" sz="2400" dirty="0"/>
              <a:t>Listening to a conversation</a:t>
            </a:r>
          </a:p>
          <a:p>
            <a:pPr marL="285750" indent="-285750">
              <a:buFontTx/>
              <a:buChar char="-"/>
            </a:pPr>
            <a:endParaRPr lang="en-GB" sz="2400" dirty="0"/>
          </a:p>
          <a:p>
            <a:r>
              <a:rPr lang="en-GB" sz="2400" dirty="0"/>
              <a:t>Controlled by our own goals</a:t>
            </a:r>
          </a:p>
        </p:txBody>
      </p:sp>
      <p:sp>
        <p:nvSpPr>
          <p:cNvPr id="6" name="TextBox 5">
            <a:extLst>
              <a:ext uri="{FF2B5EF4-FFF2-40B4-BE49-F238E27FC236}">
                <a16:creationId xmlns:a16="http://schemas.microsoft.com/office/drawing/2014/main" id="{C78C56E7-CA42-FF08-675E-3D9A5CDD810A}"/>
              </a:ext>
            </a:extLst>
          </p:cNvPr>
          <p:cNvSpPr txBox="1"/>
          <p:nvPr/>
        </p:nvSpPr>
        <p:spPr>
          <a:xfrm>
            <a:off x="5697416" y="1536174"/>
            <a:ext cx="6112764" cy="3785652"/>
          </a:xfrm>
          <a:prstGeom prst="rect">
            <a:avLst/>
          </a:prstGeom>
          <a:noFill/>
          <a:ln>
            <a:solidFill>
              <a:schemeClr val="tx1"/>
            </a:solidFill>
          </a:ln>
        </p:spPr>
        <p:txBody>
          <a:bodyPr wrap="square" rtlCol="0">
            <a:spAutoFit/>
          </a:bodyPr>
          <a:lstStyle/>
          <a:p>
            <a:r>
              <a:rPr lang="en-GB" sz="2400" b="1" dirty="0"/>
              <a:t>Exogeneous attention</a:t>
            </a:r>
          </a:p>
          <a:p>
            <a:endParaRPr lang="en-GB" sz="2400" dirty="0"/>
          </a:p>
          <a:p>
            <a:r>
              <a:rPr lang="en-GB" sz="2400" dirty="0"/>
              <a:t>Capture by stimuli, often external</a:t>
            </a:r>
          </a:p>
          <a:p>
            <a:endParaRPr lang="en-GB" sz="2400" dirty="0"/>
          </a:p>
          <a:p>
            <a:r>
              <a:rPr lang="en-GB" sz="2400" dirty="0"/>
              <a:t>Examples: </a:t>
            </a:r>
          </a:p>
          <a:p>
            <a:pPr marL="285750" indent="-285750">
              <a:buFontTx/>
              <a:buChar char="-"/>
            </a:pPr>
            <a:r>
              <a:rPr lang="en-GB" sz="2400" dirty="0"/>
              <a:t>Somebody calling your name</a:t>
            </a:r>
          </a:p>
          <a:p>
            <a:pPr marL="285750" indent="-285750">
              <a:buFontTx/>
              <a:buChar char="-"/>
            </a:pPr>
            <a:r>
              <a:rPr lang="en-GB" sz="2400" dirty="0"/>
              <a:t>A noise outside your window</a:t>
            </a:r>
          </a:p>
          <a:p>
            <a:pPr marL="285750" indent="-285750">
              <a:buFontTx/>
              <a:buChar char="-"/>
            </a:pPr>
            <a:r>
              <a:rPr lang="en-GB" sz="2400" dirty="0"/>
              <a:t>Feeling hungry</a:t>
            </a:r>
          </a:p>
          <a:p>
            <a:endParaRPr lang="en-GB" sz="2400" dirty="0"/>
          </a:p>
          <a:p>
            <a:r>
              <a:rPr lang="en-GB" sz="2400" dirty="0"/>
              <a:t>Not deliberate, often conflicts with our goals</a:t>
            </a:r>
          </a:p>
        </p:txBody>
      </p:sp>
    </p:spTree>
    <p:extLst>
      <p:ext uri="{BB962C8B-B14F-4D97-AF65-F5344CB8AC3E}">
        <p14:creationId xmlns:p14="http://schemas.microsoft.com/office/powerpoint/2010/main" val="61656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0D8210-77B4-F706-A4BF-2D4C8E290B79}"/>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In these two lectures:</a:t>
            </a:r>
          </a:p>
        </p:txBody>
      </p:sp>
      <p:sp>
        <p:nvSpPr>
          <p:cNvPr id="5" name="TextBox 4">
            <a:extLst>
              <a:ext uri="{FF2B5EF4-FFF2-40B4-BE49-F238E27FC236}">
                <a16:creationId xmlns:a16="http://schemas.microsoft.com/office/drawing/2014/main" id="{B1BB128A-EA35-8D0C-34E3-C211820201FC}"/>
              </a:ext>
            </a:extLst>
          </p:cNvPr>
          <p:cNvSpPr txBox="1"/>
          <p:nvPr/>
        </p:nvSpPr>
        <p:spPr>
          <a:xfrm>
            <a:off x="306275" y="2132941"/>
            <a:ext cx="6248072" cy="3539430"/>
          </a:xfrm>
          <a:prstGeom prst="rect">
            <a:avLst/>
          </a:prstGeom>
          <a:noFill/>
        </p:spPr>
        <p:txBody>
          <a:bodyPr wrap="square" rtlCol="0">
            <a:spAutoFit/>
          </a:bodyPr>
          <a:lstStyle/>
          <a:p>
            <a:r>
              <a:rPr lang="en-GB" sz="3200" dirty="0"/>
              <a:t>Today:</a:t>
            </a:r>
          </a:p>
          <a:p>
            <a:r>
              <a:rPr lang="en-GB" sz="3200" dirty="0"/>
              <a:t>1. Selective attention (auditory)</a:t>
            </a:r>
          </a:p>
          <a:p>
            <a:r>
              <a:rPr lang="en-GB" sz="3200" dirty="0"/>
              <a:t>2. Selective attention (visual)</a:t>
            </a:r>
          </a:p>
          <a:p>
            <a:endParaRPr lang="en-GB" sz="3200" dirty="0"/>
          </a:p>
          <a:p>
            <a:r>
              <a:rPr lang="en-GB" sz="3200" dirty="0"/>
              <a:t>Next time: </a:t>
            </a:r>
          </a:p>
          <a:p>
            <a:pPr marL="514350" indent="-514350">
              <a:buAutoNum type="arabicPeriod"/>
            </a:pPr>
            <a:r>
              <a:rPr lang="en-GB" sz="3200" dirty="0"/>
              <a:t>Divided attention </a:t>
            </a:r>
          </a:p>
          <a:p>
            <a:pPr marL="514350" indent="-514350">
              <a:buAutoNum type="arabicPeriod"/>
            </a:pPr>
            <a:r>
              <a:rPr lang="en-GB" sz="3200" dirty="0"/>
              <a:t>Distraction</a:t>
            </a:r>
          </a:p>
        </p:txBody>
      </p:sp>
    </p:spTree>
    <p:extLst>
      <p:ext uri="{BB962C8B-B14F-4D97-AF65-F5344CB8AC3E}">
        <p14:creationId xmlns:p14="http://schemas.microsoft.com/office/powerpoint/2010/main" val="380918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2557F8-EAAE-6DBA-3558-78E56C6232F0}"/>
              </a:ext>
            </a:extLst>
          </p:cNvPr>
          <p:cNvSpPr txBox="1">
            <a:spLocks/>
          </p:cNvSpPr>
          <p:nvPr/>
        </p:nvSpPr>
        <p:spPr>
          <a:xfrm>
            <a:off x="306275" y="73922"/>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Helvetica"/>
                <a:ea typeface="+mj-ea"/>
                <a:cs typeface="Helvetica"/>
              </a:defRPr>
            </a:lvl1pPr>
          </a:lstStyle>
          <a:p>
            <a:r>
              <a:rPr lang="en-GB" dirty="0"/>
              <a:t>Selective attention</a:t>
            </a:r>
          </a:p>
        </p:txBody>
      </p:sp>
      <p:pic>
        <p:nvPicPr>
          <p:cNvPr id="1026" name="Picture 2" descr="The Cocktail Party Effect: why personalisation works | by Stephen F. Graham  | isobar-tldr | Medium">
            <a:extLst>
              <a:ext uri="{FF2B5EF4-FFF2-40B4-BE49-F238E27FC236}">
                <a16:creationId xmlns:a16="http://schemas.microsoft.com/office/drawing/2014/main" id="{E5D12A94-58A5-92B8-70E1-E8B4DB72E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692" y="1846525"/>
            <a:ext cx="5905500" cy="3686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FE2F02-7B42-B518-2BF1-1161BC0A66AF}"/>
              </a:ext>
            </a:extLst>
          </p:cNvPr>
          <p:cNvSpPr txBox="1"/>
          <p:nvPr/>
        </p:nvSpPr>
        <p:spPr>
          <a:xfrm>
            <a:off x="306275" y="1709475"/>
            <a:ext cx="4897120" cy="4401205"/>
          </a:xfrm>
          <a:prstGeom prst="rect">
            <a:avLst/>
          </a:prstGeom>
          <a:noFill/>
        </p:spPr>
        <p:txBody>
          <a:bodyPr wrap="square" rtlCol="0">
            <a:spAutoFit/>
          </a:bodyPr>
          <a:lstStyle/>
          <a:p>
            <a:r>
              <a:rPr lang="en-GB" sz="2800" dirty="0"/>
              <a:t>How do we focus on one stimulus out of many?</a:t>
            </a:r>
          </a:p>
          <a:p>
            <a:endParaRPr lang="en-GB" sz="2800" dirty="0"/>
          </a:p>
          <a:p>
            <a:r>
              <a:rPr lang="en-GB" sz="2800" dirty="0"/>
              <a:t>We must filter out irrelevant information somehow</a:t>
            </a:r>
          </a:p>
          <a:p>
            <a:endParaRPr lang="en-GB" sz="2800" dirty="0"/>
          </a:p>
          <a:p>
            <a:r>
              <a:rPr lang="en-GB" sz="2800" dirty="0"/>
              <a:t>Selective attention is the process of determining which stimuli are relevant and which are not</a:t>
            </a:r>
          </a:p>
        </p:txBody>
      </p:sp>
    </p:spTree>
    <p:extLst>
      <p:ext uri="{BB962C8B-B14F-4D97-AF65-F5344CB8AC3E}">
        <p14:creationId xmlns:p14="http://schemas.microsoft.com/office/powerpoint/2010/main" val="4219356621"/>
      </p:ext>
    </p:extLst>
  </p:cSld>
  <p:clrMapOvr>
    <a:masterClrMapping/>
  </p:clrMapOvr>
</p:sld>
</file>

<file path=ppt/theme/theme1.xml><?xml version="1.0" encoding="utf-8"?>
<a:theme xmlns:a="http://schemas.openxmlformats.org/drawingml/2006/main" name="Lectur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 Slides" id="{7F147F2B-E491-DA49-9858-9E14F7492CE7}" vid="{FF7C9987-7843-DD44-8DC2-FCAE047890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BA4D1231F03D4EA24EF3210970FF7C" ma:contentTypeVersion="0" ma:contentTypeDescription="Create a new document." ma:contentTypeScope="" ma:versionID="98ba7cb5cb2c0aef09e432d26a5bd53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F1395-610A-40A5-872C-52472036A635}">
  <ds:schemaRefs>
    <ds:schemaRef ds:uri="http://schemas.microsoft.com/sharepoint/v3/contenttype/forms"/>
  </ds:schemaRefs>
</ds:datastoreItem>
</file>

<file path=customXml/itemProps2.xml><?xml version="1.0" encoding="utf-8"?>
<ds:datastoreItem xmlns:ds="http://schemas.openxmlformats.org/officeDocument/2006/customXml" ds:itemID="{4A5227EA-D73F-4A54-8E6F-9596AFF4A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FCB18E-A168-4177-88DD-E78283392A01}">
  <ds:schemaRef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8783</TotalTime>
  <Words>1779</Words>
  <Application>Microsoft Office PowerPoint</Application>
  <PresentationFormat>Widescreen</PresentationFormat>
  <Paragraphs>459</Paragraphs>
  <Slides>55</Slides>
  <Notes>16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Helvetica</vt:lpstr>
      <vt:lpstr>Lecture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Perhaps insert a section about selective attention costs, e.g. the Posner cueing paradigm. Selective attention matters because it is a limited resource 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Longmore</dc:creator>
  <cp:lastModifiedBy>Peter M Jones</cp:lastModifiedBy>
  <cp:revision>33</cp:revision>
  <dcterms:created xsi:type="dcterms:W3CDTF">2018-10-15T10:30:42Z</dcterms:created>
  <dcterms:modified xsi:type="dcterms:W3CDTF">2024-09-17T13:28:17Z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0x0101003EBA4D1231F03D4EA24EF3210970FF7C</vt:lpwstr>
  </property>
</Properties>
</file>